
<file path=[Content_Types].xml><?xml version="1.0" encoding="utf-8"?>
<Types xmlns="http://schemas.openxmlformats.org/package/2006/content-types">
  <Default Extension="png" ContentType="image/png"/>
  <Default Extension="svg" ContentType="image/svg+xml"/>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4.xml" ContentType="application/vnd.openxmlformats-officedocument.presentationml.notesSlide+xml"/>
  <Override PartName="/ppt/comments/comment1.xml" ContentType="application/vnd.openxmlformats-officedocument.presentationml.comment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2">
  <p:sldMasterIdLst>
    <p:sldMasterId id="2147489641" r:id="rId4"/>
    <p:sldMasterId id="2147489689" r:id="rId5"/>
  </p:sldMasterIdLst>
  <p:notesMasterIdLst>
    <p:notesMasterId r:id="rId46"/>
  </p:notesMasterIdLst>
  <p:sldIdLst>
    <p:sldId id="1829" r:id="rId6"/>
    <p:sldId id="1840" r:id="rId7"/>
    <p:sldId id="1692" r:id="rId8"/>
    <p:sldId id="1667" r:id="rId9"/>
    <p:sldId id="1841" r:id="rId10"/>
    <p:sldId id="1686" r:id="rId11"/>
    <p:sldId id="1842" r:id="rId12"/>
    <p:sldId id="1843" r:id="rId13"/>
    <p:sldId id="257" r:id="rId14"/>
    <p:sldId id="1844" r:id="rId15"/>
    <p:sldId id="1845" r:id="rId16"/>
    <p:sldId id="1688" r:id="rId17"/>
    <p:sldId id="1825" r:id="rId18"/>
    <p:sldId id="1826" r:id="rId19"/>
    <p:sldId id="1827" r:id="rId20"/>
    <p:sldId id="295" r:id="rId21"/>
    <p:sldId id="1689" r:id="rId22"/>
    <p:sldId id="1832" r:id="rId23"/>
    <p:sldId id="1836" r:id="rId24"/>
    <p:sldId id="1821" r:id="rId25"/>
    <p:sldId id="1823" r:id="rId26"/>
    <p:sldId id="369" r:id="rId27"/>
    <p:sldId id="1824" r:id="rId28"/>
    <p:sldId id="307" r:id="rId29"/>
    <p:sldId id="260" r:id="rId30"/>
    <p:sldId id="1846" r:id="rId31"/>
    <p:sldId id="262" r:id="rId32"/>
    <p:sldId id="1847" r:id="rId33"/>
    <p:sldId id="1830" r:id="rId34"/>
    <p:sldId id="1770" r:id="rId35"/>
    <p:sldId id="1694" r:id="rId36"/>
    <p:sldId id="1697" r:id="rId37"/>
    <p:sldId id="898" r:id="rId38"/>
    <p:sldId id="899" r:id="rId39"/>
    <p:sldId id="900" r:id="rId40"/>
    <p:sldId id="901" r:id="rId41"/>
    <p:sldId id="1695" r:id="rId42"/>
    <p:sldId id="1398" r:id="rId43"/>
    <p:sldId id="1849" r:id="rId44"/>
    <p:sldId id="1077" r:id="rId45"/>
  </p:sldIdLst>
  <p:sldSz cx="12192000" cy="6858000"/>
  <p:notesSz cx="7010400" cy="92964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139C5DC5-27B6-4254-95DA-4D078F311996}">
          <p14:sldIdLst>
            <p14:sldId id="1829"/>
            <p14:sldId id="1840"/>
            <p14:sldId id="1692"/>
            <p14:sldId id="1667"/>
            <p14:sldId id="1841"/>
            <p14:sldId id="1686"/>
            <p14:sldId id="1842"/>
            <p14:sldId id="1843"/>
            <p14:sldId id="257"/>
            <p14:sldId id="1844"/>
            <p14:sldId id="1845"/>
            <p14:sldId id="1688"/>
            <p14:sldId id="1825"/>
            <p14:sldId id="1826"/>
            <p14:sldId id="1827"/>
            <p14:sldId id="295"/>
            <p14:sldId id="1689"/>
            <p14:sldId id="1832"/>
            <p14:sldId id="1836"/>
            <p14:sldId id="1821"/>
            <p14:sldId id="1823"/>
            <p14:sldId id="369"/>
            <p14:sldId id="1824"/>
            <p14:sldId id="307"/>
            <p14:sldId id="260"/>
            <p14:sldId id="1846"/>
            <p14:sldId id="262"/>
            <p14:sldId id="1847"/>
            <p14:sldId id="1830"/>
            <p14:sldId id="1770"/>
            <p14:sldId id="1694"/>
            <p14:sldId id="1697"/>
            <p14:sldId id="898"/>
            <p14:sldId id="899"/>
            <p14:sldId id="900"/>
            <p14:sldId id="901"/>
            <p14:sldId id="1695"/>
            <p14:sldId id="1398"/>
            <p14:sldId id="1849"/>
            <p14:sldId id="1077"/>
          </p14:sldIdLst>
        </p14:section>
      </p14:sectionLst>
    </p:ext>
    <p:ext uri="{EFAFB233-063F-42B5-8137-9DF3F51BA10A}">
      <p15:sldGuideLst xmlns:p15="http://schemas.microsoft.com/office/powerpoint/2012/main">
        <p15:guide id="1" orient="horz" pos="183" userDrawn="1">
          <p15:clr>
            <a:srgbClr val="A4A3A4"/>
          </p15:clr>
        </p15:guide>
        <p15:guide id="2" orient="horz" pos="3572" userDrawn="1">
          <p15:clr>
            <a:srgbClr val="A4A3A4"/>
          </p15:clr>
        </p15:guide>
        <p15:guide id="3" orient="horz" pos="1313" userDrawn="1">
          <p15:clr>
            <a:srgbClr val="A4A3A4"/>
          </p15:clr>
        </p15:guide>
        <p15:guide id="4" orient="horz" pos="2442" userDrawn="1">
          <p15:clr>
            <a:srgbClr val="A4A3A4"/>
          </p15:clr>
        </p15:guide>
        <p15:guide id="5" orient="horz" pos="4176" userDrawn="1">
          <p15:clr>
            <a:srgbClr val="A4A3A4"/>
          </p15:clr>
        </p15:guide>
        <p15:guide id="6" orient="horz" pos="736" userDrawn="1">
          <p15:clr>
            <a:srgbClr val="A4A3A4"/>
          </p15:clr>
        </p15:guide>
        <p15:guide id="7" orient="horz" pos="3061" userDrawn="1">
          <p15:clr>
            <a:srgbClr val="A4A3A4"/>
          </p15:clr>
        </p15:guide>
        <p15:guide id="8" orient="horz" pos="1878" userDrawn="1">
          <p15:clr>
            <a:srgbClr val="A4A3A4"/>
          </p15:clr>
        </p15:guide>
        <p15:guide id="9" orient="horz" pos="295" userDrawn="1">
          <p15:clr>
            <a:srgbClr val="A4A3A4"/>
          </p15:clr>
        </p15:guide>
        <p15:guide id="11" pos="170" userDrawn="1">
          <p15:clr>
            <a:srgbClr val="A4A3A4"/>
          </p15:clr>
        </p15:guide>
        <p15:guide id="12" pos="1299" userDrawn="1">
          <p15:clr>
            <a:srgbClr val="A4A3A4"/>
          </p15:clr>
        </p15:guide>
        <p15:guide id="13" pos="7510" userDrawn="1">
          <p15:clr>
            <a:srgbClr val="A4A3A4"/>
          </p15:clr>
        </p15:guide>
        <p15:guide id="14" pos="734" userDrawn="1">
          <p15:clr>
            <a:srgbClr val="A4A3A4"/>
          </p15:clr>
        </p15:guide>
        <p15:guide id="15" pos="6946" userDrawn="1">
          <p15:clr>
            <a:srgbClr val="A4A3A4"/>
          </p15:clr>
        </p15:guide>
        <p15:guide id="16" pos="3558" userDrawn="1">
          <p15:clr>
            <a:srgbClr val="A4A3A4"/>
          </p15:clr>
        </p15:guide>
        <p15:guide id="17" pos="1864" userDrawn="1">
          <p15:clr>
            <a:srgbClr val="A4A3A4"/>
          </p15:clr>
        </p15:guide>
        <p15:guide id="18" pos="2417" userDrawn="1">
          <p15:clr>
            <a:srgbClr val="A4A3A4"/>
          </p15:clr>
        </p15:guide>
        <p15:guide id="19" pos="4149" userDrawn="1">
          <p15:clr>
            <a:srgbClr val="A4A3A4"/>
          </p15:clr>
        </p15:guide>
        <p15:guide id="20" pos="4687" userDrawn="1">
          <p15:clr>
            <a:srgbClr val="A4A3A4"/>
          </p15:clr>
        </p15:guide>
        <p15:guide id="21" pos="5215" userDrawn="1">
          <p15:clr>
            <a:srgbClr val="A4A3A4"/>
          </p15:clr>
        </p15:guide>
        <p15:guide id="22" pos="5816" userDrawn="1">
          <p15:clr>
            <a:srgbClr val="A4A3A4"/>
          </p15:clr>
        </p15:guide>
        <p15:guide id="23" pos="6378" userDrawn="1">
          <p15:clr>
            <a:srgbClr val="A4A3A4"/>
          </p15:clr>
        </p15:guide>
        <p15:guide id="24" pos="2993" userDrawn="1">
          <p15:clr>
            <a:srgbClr val="A4A3A4"/>
          </p15:clr>
        </p15:guide>
        <p15:guide id="25" pos="4623"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2" name="Author" initials="A" lastIdx="412" clrIdx="1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D7"/>
    <a:srgbClr val="FF3399"/>
    <a:srgbClr val="262626"/>
    <a:srgbClr val="6B6B6B"/>
    <a:srgbClr val="EB3C00"/>
    <a:srgbClr val="F7941D"/>
    <a:srgbClr val="CC3399"/>
    <a:srgbClr val="FF5050"/>
    <a:srgbClr val="0B0201"/>
    <a:srgbClr val="DAE4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496" autoAdjust="0"/>
    <p:restoredTop sz="83315" autoAdjust="0"/>
  </p:normalViewPr>
  <p:slideViewPr>
    <p:cSldViewPr snapToGrid="0">
      <p:cViewPr varScale="1">
        <p:scale>
          <a:sx n="92" d="100"/>
          <a:sy n="92" d="100"/>
        </p:scale>
        <p:origin x="924" y="84"/>
      </p:cViewPr>
      <p:guideLst>
        <p:guide orient="horz" pos="183"/>
        <p:guide orient="horz" pos="3572"/>
        <p:guide orient="horz" pos="1313"/>
        <p:guide orient="horz" pos="2442"/>
        <p:guide orient="horz" pos="4176"/>
        <p:guide orient="horz" pos="736"/>
        <p:guide orient="horz" pos="3061"/>
        <p:guide orient="horz" pos="1878"/>
        <p:guide orient="horz" pos="295"/>
        <p:guide pos="170"/>
        <p:guide pos="1299"/>
        <p:guide pos="7510"/>
        <p:guide pos="734"/>
        <p:guide pos="6946"/>
        <p:guide pos="3558"/>
        <p:guide pos="1864"/>
        <p:guide pos="2417"/>
        <p:guide pos="4149"/>
        <p:guide pos="4687"/>
        <p:guide pos="5215"/>
        <p:guide pos="5816"/>
        <p:guide pos="6378"/>
        <p:guide pos="2993"/>
        <p:guide pos="4623"/>
      </p:guideLst>
    </p:cSldViewPr>
  </p:slideViewPr>
  <p:notesTextViewPr>
    <p:cViewPr>
      <p:scale>
        <a:sx n="3" d="2"/>
        <a:sy n="3" d="2"/>
      </p:scale>
      <p:origin x="0" y="0"/>
    </p:cViewPr>
  </p:notesTextViewPr>
  <p:sorterViewPr>
    <p:cViewPr>
      <p:scale>
        <a:sx n="70" d="100"/>
        <a:sy n="70" d="100"/>
      </p:scale>
      <p:origin x="0" y="0"/>
    </p:cViewPr>
  </p:sorter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1"/>
            </a:solidFill>
          </c:spPr>
          <c:dPt>
            <c:idx val="0"/>
            <c:bubble3D val="0"/>
            <c:extLst>
              <c:ext xmlns:c16="http://schemas.microsoft.com/office/drawing/2014/chart" uri="{C3380CC4-5D6E-409C-BE32-E72D297353CC}">
                <c16:uniqueId val="{00000000-6516-FE4E-81B9-86A043DB9A8E}"/>
              </c:ext>
            </c:extLst>
          </c:dPt>
          <c:dPt>
            <c:idx val="1"/>
            <c:bubble3D val="0"/>
            <c:spPr>
              <a:solidFill>
                <a:schemeClr val="bg2"/>
              </a:solidFill>
            </c:spPr>
            <c:extLst>
              <c:ext xmlns:c16="http://schemas.microsoft.com/office/drawing/2014/chart" uri="{C3380CC4-5D6E-409C-BE32-E72D297353CC}">
                <c16:uniqueId val="{00000002-6516-FE4E-81B9-86A043DB9A8E}"/>
              </c:ext>
            </c:extLst>
          </c:dPt>
          <c:val>
            <c:numRef>
              <c:f>Sheet1!$B$2:$B$3</c:f>
              <c:numCache>
                <c:formatCode>0%</c:formatCode>
                <c:ptCount val="2"/>
                <c:pt idx="0">
                  <c:v>0.5</c:v>
                </c:pt>
                <c:pt idx="1">
                  <c:v>0.5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 xmlns:c16="http://schemas.microsoft.com/office/drawing/2014/chart" uri="{C3380CC4-5D6E-409C-BE32-E72D297353CC}">
              <c16:uniqueId val="{00000003-6516-FE4E-81B9-86A043DB9A8E}"/>
            </c:ext>
          </c:extLst>
        </c:ser>
        <c:dLbls>
          <c:showLegendKey val="0"/>
          <c:showVal val="0"/>
          <c:showCatName val="0"/>
          <c:showSerName val="0"/>
          <c:showPercent val="0"/>
          <c:showBubbleSize val="0"/>
          <c:showLeaderLines val="1"/>
        </c:dLbls>
        <c:firstSliceAng val="0"/>
        <c:holeSize val="60"/>
      </c:doughnutChart>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EB3C00"/>
            </a:solidFill>
            <a:ln w="38100">
              <a:solidFill>
                <a:schemeClr val="bg2"/>
              </a:solidFill>
            </a:ln>
          </c:spPr>
          <c:dPt>
            <c:idx val="0"/>
            <c:bubble3D val="0"/>
            <c:spPr>
              <a:solidFill>
                <a:srgbClr val="EB3C00"/>
              </a:solidFill>
              <a:ln w="38100">
                <a:solidFill>
                  <a:schemeClr val="bg2"/>
                </a:solidFill>
              </a:ln>
              <a:effectLst/>
            </c:spPr>
            <c:extLst>
              <c:ext xmlns:c16="http://schemas.microsoft.com/office/drawing/2014/chart" uri="{C3380CC4-5D6E-409C-BE32-E72D297353CC}">
                <c16:uniqueId val="{00000001-3DA7-4EAE-8766-251753366A66}"/>
              </c:ext>
            </c:extLst>
          </c:dPt>
          <c:dPt>
            <c:idx val="1"/>
            <c:bubble3D val="0"/>
            <c:spPr>
              <a:solidFill>
                <a:srgbClr val="EB3C00"/>
              </a:solidFill>
              <a:ln w="38100">
                <a:solidFill>
                  <a:schemeClr val="bg2"/>
                </a:solidFill>
              </a:ln>
              <a:effectLst/>
            </c:spPr>
            <c:extLst>
              <c:ext xmlns:c16="http://schemas.microsoft.com/office/drawing/2014/chart" uri="{C3380CC4-5D6E-409C-BE32-E72D297353CC}">
                <c16:uniqueId val="{00000003-3DA7-4EAE-8766-251753366A66}"/>
              </c:ext>
            </c:extLst>
          </c:dPt>
          <c:dPt>
            <c:idx val="2"/>
            <c:bubble3D val="0"/>
            <c:spPr>
              <a:solidFill>
                <a:srgbClr val="EB3C00"/>
              </a:solidFill>
              <a:ln w="38100">
                <a:solidFill>
                  <a:schemeClr val="bg2"/>
                </a:solidFill>
              </a:ln>
              <a:effectLst/>
            </c:spPr>
            <c:extLst>
              <c:ext xmlns:c16="http://schemas.microsoft.com/office/drawing/2014/chart" uri="{C3380CC4-5D6E-409C-BE32-E72D297353CC}">
                <c16:uniqueId val="{00000005-3DA7-4EAE-8766-251753366A66}"/>
              </c:ext>
            </c:extLst>
          </c:dPt>
          <c:dPt>
            <c:idx val="3"/>
            <c:bubble3D val="0"/>
            <c:spPr>
              <a:solidFill>
                <a:schemeClr val="bg1"/>
              </a:solidFill>
              <a:ln w="38100">
                <a:solidFill>
                  <a:schemeClr val="bg2"/>
                </a:solidFill>
              </a:ln>
              <a:effectLst/>
            </c:spPr>
            <c:extLst>
              <c:ext xmlns:c16="http://schemas.microsoft.com/office/drawing/2014/chart" uri="{C3380CC4-5D6E-409C-BE32-E72D297353CC}">
                <c16:uniqueId val="{00000007-3DA7-4EAE-8766-251753366A66}"/>
              </c:ext>
            </c:extLst>
          </c:dPt>
          <c:dPt>
            <c:idx val="4"/>
            <c:bubble3D val="0"/>
            <c:spPr>
              <a:solidFill>
                <a:srgbClr val="EB3C00"/>
              </a:solidFill>
              <a:ln w="38100">
                <a:solidFill>
                  <a:schemeClr val="bg2"/>
                </a:solidFill>
              </a:ln>
              <a:effectLst/>
            </c:spPr>
            <c:extLst>
              <c:ext xmlns:c16="http://schemas.microsoft.com/office/drawing/2014/chart" uri="{C3380CC4-5D6E-409C-BE32-E72D297353CC}">
                <c16:uniqueId val="{00000009-3DA7-4EAE-8766-251753366A66}"/>
              </c:ext>
            </c:extLst>
          </c:dPt>
          <c:dPt>
            <c:idx val="5"/>
            <c:bubble3D val="0"/>
            <c:spPr>
              <a:solidFill>
                <a:srgbClr val="EB3C00"/>
              </a:solidFill>
              <a:ln w="38100">
                <a:solidFill>
                  <a:schemeClr val="bg2"/>
                </a:solidFill>
              </a:ln>
              <a:effectLst/>
            </c:spPr>
            <c:extLst>
              <c:ext xmlns:c16="http://schemas.microsoft.com/office/drawing/2014/chart" uri="{C3380CC4-5D6E-409C-BE32-E72D297353CC}">
                <c16:uniqueId val="{0000000B-3DA7-4EAE-8766-251753366A66}"/>
              </c:ext>
            </c:extLst>
          </c:dPt>
          <c:dPt>
            <c:idx val="6"/>
            <c:bubble3D val="0"/>
            <c:spPr>
              <a:solidFill>
                <a:srgbClr val="EB3C00"/>
              </a:solidFill>
              <a:ln w="38100">
                <a:solidFill>
                  <a:schemeClr val="bg2"/>
                </a:solidFill>
              </a:ln>
              <a:effectLst/>
            </c:spPr>
            <c:extLst>
              <c:ext xmlns:c16="http://schemas.microsoft.com/office/drawing/2014/chart" uri="{C3380CC4-5D6E-409C-BE32-E72D297353CC}">
                <c16:uniqueId val="{0000000D-3DA7-4EAE-8766-251753366A66}"/>
              </c:ext>
            </c:extLst>
          </c:dPt>
          <c:cat>
            <c:strRef>
              <c:f>Sheet1!$A$2:$A$8</c:f>
              <c:strCache>
                <c:ptCount val="7"/>
                <c:pt idx="0">
                  <c:v>1st Qtr</c:v>
                </c:pt>
                <c:pt idx="1">
                  <c:v>2nd Qtr</c:v>
                </c:pt>
                <c:pt idx="2">
                  <c:v>3rd Qtr</c:v>
                </c:pt>
                <c:pt idx="3">
                  <c:v>4th Qtr</c:v>
                </c:pt>
                <c:pt idx="4">
                  <c:v>5th</c:v>
                </c:pt>
                <c:pt idx="5">
                  <c:v>6th</c:v>
                </c:pt>
                <c:pt idx="6">
                  <c:v>7th</c:v>
                </c:pt>
              </c:strCache>
            </c:strRef>
          </c:cat>
          <c:val>
            <c:numRef>
              <c:f>Sheet1!$B$2:$B$8</c:f>
              <c:numCache>
                <c:formatCode>General</c:formatCode>
                <c:ptCount val="7"/>
                <c:pt idx="0">
                  <c:v>5</c:v>
                </c:pt>
                <c:pt idx="1">
                  <c:v>5</c:v>
                </c:pt>
                <c:pt idx="2">
                  <c:v>5</c:v>
                </c:pt>
                <c:pt idx="3">
                  <c:v>5</c:v>
                </c:pt>
                <c:pt idx="4">
                  <c:v>5</c:v>
                </c:pt>
                <c:pt idx="5">
                  <c:v>5</c:v>
                </c:pt>
                <c:pt idx="6">
                  <c:v>5</c:v>
                </c:pt>
              </c:numCache>
            </c:numRef>
          </c:val>
          <c:extLst>
            <c:ext xmlns:c16="http://schemas.microsoft.com/office/drawing/2014/chart" uri="{C3380CC4-5D6E-409C-BE32-E72D297353CC}">
              <c16:uniqueId val="{00000000-8338-420B-8CE5-8018F06943AB}"/>
            </c:ext>
          </c:extLst>
        </c:ser>
        <c:dLbls>
          <c:showLegendKey val="0"/>
          <c:showVal val="0"/>
          <c:showCatName val="0"/>
          <c:showSerName val="0"/>
          <c:showPercent val="0"/>
          <c:showBubbleSize val="0"/>
          <c:showLeaderLines val="1"/>
        </c:dLbls>
        <c:firstSliceAng val="90"/>
        <c:holeSize val="47"/>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2" dt="2018-06-13T11:42:14.919" idx="363">
    <p:pos x="7157" y="922"/>
    <p:text>Need UK pricing</p:text>
    <p:extLst>
      <p:ext uri="{C676402C-5697-4E1C-873F-D02D1690AC5C}">
        <p15:threadingInfo xmlns:p15="http://schemas.microsoft.com/office/powerpoint/2012/main" timeZoneBias="-6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2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735" cy="466088"/>
          </a:xfrm>
          <a:prstGeom prst="rect">
            <a:avLst/>
          </a:prstGeom>
        </p:spPr>
        <p:txBody>
          <a:bodyPr vert="horz" lIns="91294" tIns="45647" rIns="91294" bIns="45647" rtlCol="0"/>
          <a:lstStyle>
            <a:lvl1pPr algn="l">
              <a:defRPr sz="1200"/>
            </a:lvl1pPr>
          </a:lstStyle>
          <a:p>
            <a:endParaRPr lang="en-US" dirty="0"/>
          </a:p>
        </p:txBody>
      </p:sp>
      <p:sp>
        <p:nvSpPr>
          <p:cNvPr id="3" name="Date Placeholder 2"/>
          <p:cNvSpPr>
            <a:spLocks noGrp="1"/>
          </p:cNvSpPr>
          <p:nvPr>
            <p:ph type="dt" idx="1"/>
          </p:nvPr>
        </p:nvSpPr>
        <p:spPr>
          <a:xfrm>
            <a:off x="3971081" y="1"/>
            <a:ext cx="3037735" cy="466088"/>
          </a:xfrm>
          <a:prstGeom prst="rect">
            <a:avLst/>
          </a:prstGeom>
        </p:spPr>
        <p:txBody>
          <a:bodyPr vert="horz" lIns="91294" tIns="45647" rIns="91294" bIns="45647" rtlCol="0"/>
          <a:lstStyle>
            <a:lvl1pPr algn="r">
              <a:defRPr sz="1200"/>
            </a:lvl1pPr>
          </a:lstStyle>
          <a:p>
            <a:fld id="{20BD619F-6F98-4D20-8547-F6B3F7475C0E}" type="datetimeFigureOut">
              <a:rPr lang="en-US" smtClean="0"/>
              <a:t>11/29/2018</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294" tIns="45647" rIns="91294" bIns="45647" rtlCol="0" anchor="ctr"/>
          <a:lstStyle/>
          <a:p>
            <a:endParaRPr lang="en-US" dirty="0"/>
          </a:p>
        </p:txBody>
      </p:sp>
      <p:sp>
        <p:nvSpPr>
          <p:cNvPr id="5" name="Notes Placeholder 4"/>
          <p:cNvSpPr>
            <a:spLocks noGrp="1"/>
          </p:cNvSpPr>
          <p:nvPr>
            <p:ph type="body" sz="quarter" idx="3"/>
          </p:nvPr>
        </p:nvSpPr>
        <p:spPr>
          <a:xfrm>
            <a:off x="700406" y="4473813"/>
            <a:ext cx="5609588" cy="3660537"/>
          </a:xfrm>
          <a:prstGeom prst="rect">
            <a:avLst/>
          </a:prstGeom>
        </p:spPr>
        <p:txBody>
          <a:bodyPr vert="horz" lIns="91294" tIns="45647" rIns="91294" bIns="4564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30312"/>
            <a:ext cx="3037735" cy="466088"/>
          </a:xfrm>
          <a:prstGeom prst="rect">
            <a:avLst/>
          </a:prstGeom>
        </p:spPr>
        <p:txBody>
          <a:bodyPr vert="horz" lIns="91294" tIns="45647" rIns="91294" bIns="45647"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1081" y="8830312"/>
            <a:ext cx="3037735" cy="466088"/>
          </a:xfrm>
          <a:prstGeom prst="rect">
            <a:avLst/>
          </a:prstGeom>
        </p:spPr>
        <p:txBody>
          <a:bodyPr vert="horz" lIns="91294" tIns="45647" rIns="91294" bIns="45647" rtlCol="0" anchor="b"/>
          <a:lstStyle>
            <a:lvl1pPr algn="r">
              <a:defRPr sz="1200"/>
            </a:lvl1pPr>
          </a:lstStyle>
          <a:p>
            <a:fld id="{1C803673-ABCC-42CF-94B0-58B93CE9E2AC}" type="slidenum">
              <a:rPr lang="en-US" smtClean="0"/>
              <a:t>‹#›</a:t>
            </a:fld>
            <a:endParaRPr lang="en-US" dirty="0"/>
          </a:p>
        </p:txBody>
      </p:sp>
    </p:spTree>
    <p:extLst>
      <p:ext uri="{BB962C8B-B14F-4D97-AF65-F5344CB8AC3E}">
        <p14:creationId xmlns:p14="http://schemas.microsoft.com/office/powerpoint/2010/main" val="1378915721"/>
      </p:ext>
    </p:extLst>
  </p:cSld>
  <p:clrMap bg1="lt1" tx1="dk1" bg2="lt2" tx2="dk2" accent1="accent1" accent2="accent2" accent3="accent3" accent4="accent4" accent5="accent5" accent6="accent6" hlink="hlink" folHlink="folHlink"/>
  <p:notesStyle>
    <a:lvl1pPr marL="0" algn="l" defTabSz="896386" rtl="0" eaLnBrk="1" latinLnBrk="0" hangingPunct="1">
      <a:defRPr sz="1176" kern="1200">
        <a:solidFill>
          <a:schemeClr val="tx1"/>
        </a:solidFill>
        <a:latin typeface="+mn-lt"/>
        <a:ea typeface="+mn-ea"/>
        <a:cs typeface="+mn-cs"/>
      </a:defRPr>
    </a:lvl1pPr>
    <a:lvl2pPr marL="448193" algn="l" defTabSz="896386" rtl="0" eaLnBrk="1" latinLnBrk="0" hangingPunct="1">
      <a:defRPr sz="1176" kern="1200">
        <a:solidFill>
          <a:schemeClr val="tx1"/>
        </a:solidFill>
        <a:latin typeface="+mn-lt"/>
        <a:ea typeface="+mn-ea"/>
        <a:cs typeface="+mn-cs"/>
      </a:defRPr>
    </a:lvl2pPr>
    <a:lvl3pPr marL="896386" algn="l" defTabSz="896386" rtl="0" eaLnBrk="1" latinLnBrk="0" hangingPunct="1">
      <a:defRPr sz="1176" kern="1200">
        <a:solidFill>
          <a:schemeClr val="tx1"/>
        </a:solidFill>
        <a:latin typeface="+mn-lt"/>
        <a:ea typeface="+mn-ea"/>
        <a:cs typeface="+mn-cs"/>
      </a:defRPr>
    </a:lvl3pPr>
    <a:lvl4pPr marL="1344579" algn="l" defTabSz="896386" rtl="0" eaLnBrk="1" latinLnBrk="0" hangingPunct="1">
      <a:defRPr sz="1176" kern="1200">
        <a:solidFill>
          <a:schemeClr val="tx1"/>
        </a:solidFill>
        <a:latin typeface="+mn-lt"/>
        <a:ea typeface="+mn-ea"/>
        <a:cs typeface="+mn-cs"/>
      </a:defRPr>
    </a:lvl4pPr>
    <a:lvl5pPr marL="1792773" algn="l" defTabSz="896386" rtl="0" eaLnBrk="1" latinLnBrk="0" hangingPunct="1">
      <a:defRPr sz="1176" kern="1200">
        <a:solidFill>
          <a:schemeClr val="tx1"/>
        </a:solidFill>
        <a:latin typeface="+mn-lt"/>
        <a:ea typeface="+mn-ea"/>
        <a:cs typeface="+mn-cs"/>
      </a:defRPr>
    </a:lvl5pPr>
    <a:lvl6pPr marL="2240966" algn="l" defTabSz="896386" rtl="0" eaLnBrk="1" latinLnBrk="0" hangingPunct="1">
      <a:defRPr sz="1176" kern="1200">
        <a:solidFill>
          <a:schemeClr val="tx1"/>
        </a:solidFill>
        <a:latin typeface="+mn-lt"/>
        <a:ea typeface="+mn-ea"/>
        <a:cs typeface="+mn-cs"/>
      </a:defRPr>
    </a:lvl6pPr>
    <a:lvl7pPr marL="2689159" algn="l" defTabSz="896386" rtl="0" eaLnBrk="1" latinLnBrk="0" hangingPunct="1">
      <a:defRPr sz="1176" kern="1200">
        <a:solidFill>
          <a:schemeClr val="tx1"/>
        </a:solidFill>
        <a:latin typeface="+mn-lt"/>
        <a:ea typeface="+mn-ea"/>
        <a:cs typeface="+mn-cs"/>
      </a:defRPr>
    </a:lvl7pPr>
    <a:lvl8pPr marL="3137352" algn="l" defTabSz="896386" rtl="0" eaLnBrk="1" latinLnBrk="0" hangingPunct="1">
      <a:defRPr sz="1176" kern="1200">
        <a:solidFill>
          <a:schemeClr val="tx1"/>
        </a:solidFill>
        <a:latin typeface="+mn-lt"/>
        <a:ea typeface="+mn-ea"/>
        <a:cs typeface="+mn-cs"/>
      </a:defRPr>
    </a:lvl8pPr>
    <a:lvl9pPr marL="3585545" algn="l" defTabSz="896386"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defTabSz="554244">
              <a:defRPr/>
            </a:pPr>
            <a:fld id="{FF6956F3-7789-E044-B7D3-F234CE1177F2}" type="slidenum">
              <a:rPr lang="en-US">
                <a:solidFill>
                  <a:prstClr val="black"/>
                </a:solidFill>
                <a:latin typeface="Segoe UI" panose="020B0502040204020203" pitchFamily="34" charset="0"/>
              </a:rPr>
              <a:pPr defTabSz="554244">
                <a:defRPr/>
              </a:pPr>
              <a:t>1</a:t>
            </a:fld>
            <a:endParaRPr lang="en-US" dirty="0">
              <a:solidFill>
                <a:prstClr val="black"/>
              </a:solidFill>
              <a:latin typeface="Segoe UI" panose="020B0502040204020203" pitchFamily="34" charset="0"/>
            </a:endParaRPr>
          </a:p>
        </p:txBody>
      </p:sp>
    </p:spTree>
    <p:extLst>
      <p:ext uri="{BB962C8B-B14F-4D97-AF65-F5344CB8AC3E}">
        <p14:creationId xmlns:p14="http://schemas.microsoft.com/office/powerpoint/2010/main" val="2592279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0782E5-B92A-448D-990C-FDDC8FB844A6}" type="slidenum">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41510256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3448B65-2BA4-4EC0-9630-07051E8313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20342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448B65-2BA4-4EC0-9630-07051E8313B0}" type="slidenum">
              <a:rPr lang="en-US" smtClean="0"/>
              <a:t>12</a:t>
            </a:fld>
            <a:endParaRPr lang="en-US" dirty="0"/>
          </a:p>
        </p:txBody>
      </p:sp>
    </p:spTree>
    <p:extLst>
      <p:ext uri="{BB962C8B-B14F-4D97-AF65-F5344CB8AC3E}">
        <p14:creationId xmlns:p14="http://schemas.microsoft.com/office/powerpoint/2010/main" val="3393446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US" dirty="0"/>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BF07C1-8A19-484E-AC3C-5173F345901A}" type="datetime1">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11/29/2018</a:t>
            </a:fld>
            <a:endParaRPr kumimoji="0" lang="en-US" sz="1800" b="0" i="0" u="none" strike="noStrike" kern="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6B70A6-6008-47FD-9CA9-C2B8B348C4A2}" type="slidenum">
              <a:rPr kumimoji="0" lang="en-US" sz="1800" b="0" i="0" u="none" strike="noStrike" kern="0" cap="none" spc="0" normalizeH="0" baseline="0" noProof="0" smtClean="0">
                <a:ln>
                  <a:noFill/>
                </a:ln>
                <a:solidFill>
                  <a:prstClr val="black"/>
                </a:solidFill>
                <a:effectLst/>
                <a:uLnTx/>
                <a:uFillTx/>
                <a:latin typeface="Segoe UI" pitchFamily="34" charset="0"/>
                <a:ea typeface="+mn-ea"/>
                <a:cs typeface="Segoe UI" panose="020B0502040204020203"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800" b="0" i="0" u="none" strike="noStrike" kern="0" cap="none" spc="0" normalizeH="0" baseline="0" noProof="0" dirty="0">
              <a:ln>
                <a:noFill/>
              </a:ln>
              <a:solidFill>
                <a:prstClr val="black"/>
              </a:solidFill>
              <a:effectLst/>
              <a:uLnTx/>
              <a:uFillTx/>
              <a:latin typeface="Segoe UI" pitchFamily="34" charset="0"/>
              <a:ea typeface="+mn-ea"/>
              <a:cs typeface="Segoe UI" panose="020B0502040204020203" pitchFamily="34" charset="0"/>
            </a:endParaRPr>
          </a:p>
        </p:txBody>
      </p:sp>
      <p:sp>
        <p:nvSpPr>
          <p:cNvPr id="8" name="Header Placeholder 7"/>
          <p:cNvSpPr>
            <a:spLocks noGrp="1"/>
          </p:cNvSpPr>
          <p:nvPr>
            <p:ph type="hdr" sz="quarter" idx="1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Segoe UI" pitchFamily="34" charset="0"/>
              <a:ea typeface="+mn-ea"/>
              <a:cs typeface="+mn-cs"/>
            </a:endParaRPr>
          </a:p>
        </p:txBody>
      </p:sp>
      <p:sp>
        <p:nvSpPr>
          <p:cNvPr id="14" name="Slide Image Placeholder 13"/>
          <p:cNvSpPr>
            <a:spLocks noGrp="1" noRot="1" noChangeAspect="1"/>
          </p:cNvSpPr>
          <p:nvPr>
            <p:ph type="sldImg"/>
          </p:nvPr>
        </p:nvSpPr>
        <p:spPr/>
      </p:sp>
    </p:spTree>
    <p:extLst>
      <p:ext uri="{BB962C8B-B14F-4D97-AF65-F5344CB8AC3E}">
        <p14:creationId xmlns:p14="http://schemas.microsoft.com/office/powerpoint/2010/main" val="23729158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US" dirty="0"/>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BF07C1-8A19-484E-AC3C-5173F345901A}" type="datetime1">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11/29/2018</a:t>
            </a:fld>
            <a:endParaRPr kumimoji="0" lang="en-US" sz="1800" b="0" i="0" u="none" strike="noStrike" kern="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6B70A6-6008-47FD-9CA9-C2B8B348C4A2}" type="slidenum">
              <a:rPr kumimoji="0" lang="en-US" sz="1800" b="0" i="0" u="none" strike="noStrike" kern="0" cap="none" spc="0" normalizeH="0" baseline="0" noProof="0" smtClean="0">
                <a:ln>
                  <a:noFill/>
                </a:ln>
                <a:solidFill>
                  <a:prstClr val="black"/>
                </a:solidFill>
                <a:effectLst/>
                <a:uLnTx/>
                <a:uFillTx/>
                <a:latin typeface="Segoe UI" pitchFamily="34" charset="0"/>
                <a:ea typeface="+mn-ea"/>
                <a:cs typeface="Segoe UI" panose="020B0502040204020203"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800" b="0" i="0" u="none" strike="noStrike" kern="0" cap="none" spc="0" normalizeH="0" baseline="0" noProof="0" dirty="0">
              <a:ln>
                <a:noFill/>
              </a:ln>
              <a:solidFill>
                <a:prstClr val="black"/>
              </a:solidFill>
              <a:effectLst/>
              <a:uLnTx/>
              <a:uFillTx/>
              <a:latin typeface="Segoe UI" pitchFamily="34" charset="0"/>
              <a:ea typeface="+mn-ea"/>
              <a:cs typeface="Segoe UI" panose="020B0502040204020203" pitchFamily="34" charset="0"/>
            </a:endParaRPr>
          </a:p>
        </p:txBody>
      </p:sp>
      <p:sp>
        <p:nvSpPr>
          <p:cNvPr id="8" name="Header Placeholder 7"/>
          <p:cNvSpPr>
            <a:spLocks noGrp="1"/>
          </p:cNvSpPr>
          <p:nvPr>
            <p:ph type="hdr" sz="quarter" idx="1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Segoe UI" pitchFamily="34" charset="0"/>
              <a:ea typeface="+mn-ea"/>
              <a:cs typeface="+mn-cs"/>
            </a:endParaRPr>
          </a:p>
        </p:txBody>
      </p:sp>
      <p:sp>
        <p:nvSpPr>
          <p:cNvPr id="14" name="Slide Image Placeholder 13"/>
          <p:cNvSpPr>
            <a:spLocks noGrp="1" noRot="1" noChangeAspect="1"/>
          </p:cNvSpPr>
          <p:nvPr>
            <p:ph type="sldImg"/>
          </p:nvPr>
        </p:nvSpPr>
        <p:spPr/>
      </p:sp>
    </p:spTree>
    <p:extLst>
      <p:ext uri="{BB962C8B-B14F-4D97-AF65-F5344CB8AC3E}">
        <p14:creationId xmlns:p14="http://schemas.microsoft.com/office/powerpoint/2010/main" val="3620472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US" sz="1200" dirty="0"/>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BF07C1-8A19-484E-AC3C-5173F345901A}" type="datetime1">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11/29/2018</a:t>
            </a:fld>
            <a:endParaRPr kumimoji="0" lang="en-US" sz="1800" b="0" i="0" u="none" strike="noStrike" kern="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6B70A6-6008-47FD-9CA9-C2B8B348C4A2}" type="slidenum">
              <a:rPr kumimoji="0" lang="en-US" sz="1800" b="0" i="0" u="none" strike="noStrike" kern="0" cap="none" spc="0" normalizeH="0" baseline="0" noProof="0" smtClean="0">
                <a:ln>
                  <a:noFill/>
                </a:ln>
                <a:solidFill>
                  <a:prstClr val="black"/>
                </a:solidFill>
                <a:effectLst/>
                <a:uLnTx/>
                <a:uFillTx/>
                <a:latin typeface="Segoe UI" pitchFamily="34" charset="0"/>
                <a:ea typeface="+mn-ea"/>
                <a:cs typeface="Segoe UI" panose="020B0502040204020203"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800" b="0" i="0" u="none" strike="noStrike" kern="0" cap="none" spc="0" normalizeH="0" baseline="0" noProof="0" dirty="0">
              <a:ln>
                <a:noFill/>
              </a:ln>
              <a:solidFill>
                <a:prstClr val="black"/>
              </a:solidFill>
              <a:effectLst/>
              <a:uLnTx/>
              <a:uFillTx/>
              <a:latin typeface="Segoe UI" pitchFamily="34" charset="0"/>
              <a:ea typeface="+mn-ea"/>
              <a:cs typeface="Segoe UI" panose="020B0502040204020203" pitchFamily="34" charset="0"/>
            </a:endParaRPr>
          </a:p>
        </p:txBody>
      </p:sp>
      <p:sp>
        <p:nvSpPr>
          <p:cNvPr id="8" name="Header Placeholder 7"/>
          <p:cNvSpPr>
            <a:spLocks noGrp="1"/>
          </p:cNvSpPr>
          <p:nvPr>
            <p:ph type="hdr" sz="quarter" idx="1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Segoe UI" pitchFamily="34" charset="0"/>
              <a:ea typeface="+mn-ea"/>
              <a:cs typeface="+mn-cs"/>
            </a:endParaRPr>
          </a:p>
        </p:txBody>
      </p:sp>
      <p:sp>
        <p:nvSpPr>
          <p:cNvPr id="14" name="Slide Image Placeholder 13"/>
          <p:cNvSpPr>
            <a:spLocks noGrp="1" noRot="1" noChangeAspect="1"/>
          </p:cNvSpPr>
          <p:nvPr>
            <p:ph type="sldImg"/>
          </p:nvPr>
        </p:nvSpPr>
        <p:spPr/>
      </p:sp>
    </p:spTree>
    <p:extLst>
      <p:ext uri="{BB962C8B-B14F-4D97-AF65-F5344CB8AC3E}">
        <p14:creationId xmlns:p14="http://schemas.microsoft.com/office/powerpoint/2010/main" val="27073022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425AC4-1A55-4759-824E-616F9E62771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30143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448B65-2BA4-4EC0-9630-07051E8313B0}" type="slidenum">
              <a:rPr lang="en-US" smtClean="0"/>
              <a:t>17</a:t>
            </a:fld>
            <a:endParaRPr lang="en-US" dirty="0"/>
          </a:p>
        </p:txBody>
      </p:sp>
    </p:spTree>
    <p:extLst>
      <p:ext uri="{BB962C8B-B14F-4D97-AF65-F5344CB8AC3E}">
        <p14:creationId xmlns:p14="http://schemas.microsoft.com/office/powerpoint/2010/main" val="17773372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448B65-2BA4-4EC0-9630-07051E8313B0}" type="slidenum">
              <a:rPr lang="en-US" smtClean="0"/>
              <a:t>18</a:t>
            </a:fld>
            <a:endParaRPr lang="en-US" dirty="0"/>
          </a:p>
        </p:txBody>
      </p:sp>
    </p:spTree>
    <p:extLst>
      <p:ext uri="{BB962C8B-B14F-4D97-AF65-F5344CB8AC3E}">
        <p14:creationId xmlns:p14="http://schemas.microsoft.com/office/powerpoint/2010/main" val="34203946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C803673-ABCC-42CF-94B0-58B93CE9E2AC}" type="slidenum">
              <a:rPr lang="en-US" smtClean="0"/>
              <a:t>19</a:t>
            </a:fld>
            <a:endParaRPr lang="en-US" dirty="0"/>
          </a:p>
        </p:txBody>
      </p:sp>
    </p:spTree>
    <p:extLst>
      <p:ext uri="{BB962C8B-B14F-4D97-AF65-F5344CB8AC3E}">
        <p14:creationId xmlns:p14="http://schemas.microsoft.com/office/powerpoint/2010/main" val="2882094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710782E5-B92A-448D-990C-FDDC8FB844A6}"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8979542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1C803673-ABCC-42CF-94B0-58B93CE9E2A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5793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C803673-ABCC-42CF-94B0-58B93CE9E2AC}" type="slidenum">
              <a:rPr lang="en-US" smtClean="0"/>
              <a:t>21</a:t>
            </a:fld>
            <a:endParaRPr lang="en-US" dirty="0"/>
          </a:p>
        </p:txBody>
      </p:sp>
    </p:spTree>
    <p:extLst>
      <p:ext uri="{BB962C8B-B14F-4D97-AF65-F5344CB8AC3E}">
        <p14:creationId xmlns:p14="http://schemas.microsoft.com/office/powerpoint/2010/main" val="17940863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DACFA1B-134D-4556-A158-FF147C6823A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16049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kern="1200" baseline="0" dirty="0">
              <a:solidFill>
                <a:schemeClr val="tx1"/>
              </a:solidFill>
              <a:effectLst/>
              <a:latin typeface="Segoe UI" pitchFamily="34" charset="0"/>
              <a:ea typeface="+mn-ea"/>
              <a:cs typeface="+mn-cs"/>
            </a:endParaRPr>
          </a:p>
        </p:txBody>
      </p:sp>
      <p:sp>
        <p:nvSpPr>
          <p:cNvPr id="4" name="Date Placeholder 3"/>
          <p:cNvSpPr>
            <a:spLocks noGrp="1"/>
          </p:cNvSpPr>
          <p:nvPr>
            <p:ph type="dt" idx="10"/>
          </p:nvPr>
        </p:nvSpPr>
        <p:spPr/>
        <p:txBody>
          <a:bodyPr/>
          <a:lstStyle/>
          <a:p>
            <a:pPr marL="0" marR="0" lvl="0" indent="0" algn="r" defTabSz="914363" rtl="0" eaLnBrk="1" fontAlgn="auto" latinLnBrk="0" hangingPunct="1">
              <a:lnSpc>
                <a:spcPct val="100000"/>
              </a:lnSpc>
              <a:spcBef>
                <a:spcPts val="0"/>
              </a:spcBef>
              <a:spcAft>
                <a:spcPts val="0"/>
              </a:spcAft>
              <a:buClrTx/>
              <a:buSzTx/>
              <a:buFontTx/>
              <a:buNone/>
              <a:tabLst/>
              <a:defRPr/>
            </a:pPr>
            <a:fld id="{F36DBDBE-3C47-4418-B406-6E25A5E3B513}" type="datetime1">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363" rtl="0" eaLnBrk="1" fontAlgn="auto" latinLnBrk="0" hangingPunct="1">
                <a:lnSpc>
                  <a:spcPct val="100000"/>
                </a:lnSpc>
                <a:spcBef>
                  <a:spcPts val="0"/>
                </a:spcBef>
                <a:spcAft>
                  <a:spcPts val="0"/>
                </a:spcAft>
                <a:buClrTx/>
                <a:buSzTx/>
                <a:buFontTx/>
                <a:buNone/>
                <a:tabLst/>
                <a:defRPr/>
              </a:pPr>
              <a:t>11/29/2018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914363"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363"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14363"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Microsoft Office365</a:t>
            </a:r>
          </a:p>
        </p:txBody>
      </p:sp>
      <p:sp>
        <p:nvSpPr>
          <p:cNvPr id="7" name="Footer Placeholder 6"/>
          <p:cNvSpPr>
            <a:spLocks noGrp="1"/>
          </p:cNvSpPr>
          <p:nvPr>
            <p:ph type="ftr" sz="quarter" idx="13"/>
          </p:nvPr>
        </p:nvSpPr>
        <p:spPr/>
        <p:txBody>
          <a:bodyPr/>
          <a:lstStyle/>
          <a:p>
            <a:pPr marL="231775" marR="0" lvl="0" indent="0" algn="l" defTabSz="914099" rtl="0" eaLnBrk="0" fontAlgn="auto" latinLnBrk="0" hangingPunct="0">
              <a:lnSpc>
                <a:spcPct val="100000"/>
              </a:lnSpc>
              <a:spcBef>
                <a:spcPts val="0"/>
              </a:spcBef>
              <a:spcAft>
                <a:spcPts val="0"/>
              </a:spcAft>
              <a:buClrTx/>
              <a:buSzTx/>
              <a:buFontTx/>
              <a:buNone/>
              <a:tabLst/>
              <a:defRPr/>
            </a:pPr>
            <a:r>
              <a:rPr kumimoji="0" lang="en-US" sz="5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marR="0" lvl="0" indent="0" algn="l" defTabSz="914099" rtl="0" eaLnBrk="0" fontAlgn="auto" latinLnBrk="0" hangingPunct="0">
              <a:lnSpc>
                <a:spcPct val="100000"/>
              </a:lnSpc>
              <a:spcBef>
                <a:spcPts val="0"/>
              </a:spcBef>
              <a:spcAft>
                <a:spcPts val="0"/>
              </a:spcAft>
              <a:buClrTx/>
              <a:buSzTx/>
              <a:buFontTx/>
              <a:buNone/>
              <a:tabLst/>
              <a:defRPr/>
            </a:pPr>
            <a:r>
              <a:rPr kumimoji="0" lang="en-US" sz="5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1073815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399" indent="-171399">
              <a:buFontTx/>
              <a:buAutoNum type="arabicPeriod"/>
            </a:pPr>
            <a:endParaRPr lang="en-US" sz="900" dirty="0">
              <a:solidFill>
                <a:prstClr val="black"/>
              </a:solidFill>
            </a:endParaRPr>
          </a:p>
        </p:txBody>
      </p:sp>
      <p:sp>
        <p:nvSpPr>
          <p:cNvPr id="4" name="Footer Placeholder 3"/>
          <p:cNvSpPr>
            <a:spLocks noGrp="1"/>
          </p:cNvSpPr>
          <p:nvPr>
            <p:ph type="ftr" sz="quarter" idx="10"/>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pPr marL="0" marR="0" lvl="0" indent="0" algn="r" defTabSz="914363"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363" rtl="0" eaLnBrk="1" fontAlgn="auto" latinLnBrk="0" hangingPunct="1">
                <a:lnSpc>
                  <a:spcPct val="100000"/>
                </a:lnSpc>
                <a:spcBef>
                  <a:spcPts val="0"/>
                </a:spcBef>
                <a:spcAft>
                  <a:spcPts val="0"/>
                </a:spcAft>
                <a:buClrTx/>
                <a:buSzTx/>
                <a:buFontTx/>
                <a:buNone/>
                <a:tabLst/>
                <a:defRPr/>
              </a:pPr>
              <a:t>11/29/2018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363"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363"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647433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5B6701-024C-4208-A38E-D9F94700544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57595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238C4E4F-4ECC-408A-AF55-1EB276E9ABE3}" type="slidenum">
              <a:rPr kumimoji="0" lang="en-US" sz="1200" b="0" i="0" u="none" strike="noStrike" kern="1200" cap="none" spc="0" normalizeH="0" baseline="0" noProof="0">
                <a:ln>
                  <a:noFill/>
                </a:ln>
                <a:solidFill>
                  <a:prstClr val="black"/>
                </a:solidFill>
                <a:effectLst/>
                <a:uLnTx/>
                <a:uFillTx/>
                <a:latin typeface="Segoe UI" panose="020B0502040204020203" pitchFamily="34" charset="0"/>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Segoe UI" panose="020B0502040204020203" pitchFamily="34" charset="0"/>
              <a:ea typeface="+mn-ea"/>
              <a:cs typeface="+mn-cs"/>
            </a:endParaRPr>
          </a:p>
        </p:txBody>
      </p:sp>
    </p:spTree>
    <p:extLst>
      <p:ext uri="{BB962C8B-B14F-4D97-AF65-F5344CB8AC3E}">
        <p14:creationId xmlns:p14="http://schemas.microsoft.com/office/powerpoint/2010/main" val="1353445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30000" noProof="0" dirty="0">
                <a:ln>
                  <a:noFill/>
                </a:ln>
                <a:solidFill>
                  <a:srgbClr val="2F2F2F"/>
                </a:solidFill>
                <a:effectLst/>
                <a:uLnTx/>
                <a:uFillTx/>
                <a:latin typeface="Segoe UI"/>
                <a:ea typeface="+mn-ea"/>
                <a:cs typeface="+mn-cs"/>
              </a:rPr>
              <a:t>1</a:t>
            </a:r>
            <a:r>
              <a:rPr kumimoji="0" lang="en-US" sz="1200" b="1" i="0" u="none" strike="noStrike" kern="1200" cap="none" spc="0" normalizeH="0" baseline="0" noProof="0" dirty="0">
                <a:ln>
                  <a:noFill/>
                </a:ln>
                <a:solidFill>
                  <a:srgbClr val="2F2F2F"/>
                </a:solidFill>
                <a:effectLst/>
                <a:uLnTx/>
                <a:uFillTx/>
                <a:latin typeface="Segoe UI"/>
                <a:ea typeface="+mn-ea"/>
                <a:cs typeface="Segoe UI" pitchFamily="34" charset="0"/>
              </a:rPr>
              <a:t>Productivity Server Rights </a:t>
            </a:r>
            <a:r>
              <a:rPr kumimoji="0" lang="en-US" sz="1200" b="0" i="0" u="none" strike="noStrike" kern="1200" cap="none" spc="0" normalizeH="0" baseline="0" noProof="0" dirty="0">
                <a:ln>
                  <a:noFill/>
                </a:ln>
                <a:solidFill>
                  <a:srgbClr val="2F2F2F"/>
                </a:solidFill>
                <a:effectLst/>
                <a:uLnTx/>
                <a:uFillTx/>
                <a:latin typeface="Segoe UI"/>
                <a:ea typeface="+mn-ea"/>
                <a:cs typeface="Segoe UI" pitchFamily="34" charset="0"/>
              </a:rPr>
              <a:t>– SharePoint, Exchange and Skype for Business productivity server rights for M365 E3 &amp; E5 customers (Hybrid Rights unavailable in CSP Channel).  </a:t>
            </a:r>
            <a:r>
              <a:rPr kumimoji="0" lang="en-US" sz="1200" b="1" i="0" u="none" strike="noStrike" kern="1200" cap="none" spc="0" normalizeH="0" baseline="0" noProof="0" dirty="0">
                <a:ln>
                  <a:noFill/>
                </a:ln>
                <a:solidFill>
                  <a:srgbClr val="2F2F2F"/>
                </a:solidFill>
                <a:effectLst/>
                <a:uLnTx/>
                <a:uFillTx/>
                <a:latin typeface="Segoe UI"/>
                <a:ea typeface="+mn-ea"/>
                <a:cs typeface="Segoe UI" pitchFamily="34" charset="0"/>
              </a:rPr>
              <a:t>Office Professional Plus</a:t>
            </a:r>
            <a:r>
              <a:rPr kumimoji="0" lang="en-US" sz="1200" b="0" i="0" u="none" strike="noStrike" kern="1200" cap="none" spc="0" normalizeH="0" baseline="0" noProof="0" dirty="0">
                <a:ln>
                  <a:noFill/>
                </a:ln>
                <a:solidFill>
                  <a:srgbClr val="2F2F2F"/>
                </a:solidFill>
                <a:effectLst/>
                <a:uLnTx/>
                <a:uFillTx/>
                <a:latin typeface="Segoe UI"/>
                <a:ea typeface="+mn-ea"/>
                <a:cs typeface="Segoe UI" pitchFamily="34" charset="0"/>
              </a:rPr>
              <a:t> – One copy of Office Professional Plus for each copy of </a:t>
            </a:r>
            <a:r>
              <a:rPr kumimoji="0" lang="en-US" sz="1200" b="0" i="0" u="sng" strike="noStrike" kern="1200" cap="none" spc="0" normalizeH="0" baseline="0" noProof="0" dirty="0">
                <a:ln>
                  <a:noFill/>
                </a:ln>
                <a:solidFill>
                  <a:srgbClr val="2F2F2F"/>
                </a:solidFill>
                <a:effectLst/>
                <a:uLnTx/>
                <a:uFillTx/>
                <a:latin typeface="Segoe UI"/>
                <a:ea typeface="+mn-ea"/>
                <a:cs typeface="Segoe UI" pitchFamily="34" charset="0"/>
              </a:rPr>
              <a:t>From SA Full USL M365</a:t>
            </a:r>
            <a:r>
              <a:rPr kumimoji="0" lang="en-US" sz="1200" b="0" i="0" u="none" strike="noStrike" kern="1200" cap="none" spc="0" normalizeH="0" baseline="0" noProof="0" dirty="0">
                <a:ln>
                  <a:noFill/>
                </a:ln>
                <a:solidFill>
                  <a:srgbClr val="2F2F2F"/>
                </a:solidFill>
                <a:effectLst/>
                <a:uLnTx/>
                <a:uFillTx/>
                <a:latin typeface="Segoe UI"/>
                <a:ea typeface="+mn-ea"/>
                <a:cs typeface="Segoe UI" pitchFamily="34" charset="0"/>
              </a:rPr>
              <a:t> purchased; enabled for the duration of their subscription and downgrade rights included.</a:t>
            </a:r>
            <a:endParaRPr kumimoji="0" lang="en-US" sz="1200" b="0" i="0" u="none" strike="noStrike" kern="1200" cap="none" spc="0" normalizeH="0" baseline="30000" noProof="0" dirty="0">
              <a:ln>
                <a:noFill/>
              </a:ln>
              <a:solidFill>
                <a:srgbClr val="2F2F2F"/>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30000" noProof="0" dirty="0">
                <a:ln>
                  <a:noFill/>
                </a:ln>
                <a:solidFill>
                  <a:srgbClr val="2F2F2F"/>
                </a:solidFill>
                <a:effectLst/>
                <a:uLnTx/>
                <a:uFillTx/>
                <a:latin typeface="Segoe UI"/>
                <a:ea typeface="+mn-ea"/>
                <a:cs typeface="+mn-cs"/>
              </a:rPr>
              <a:t>2</a:t>
            </a:r>
            <a:r>
              <a:rPr kumimoji="0" lang="en-US" sz="1200" b="0" i="0" u="none" strike="noStrike" kern="1200" cap="none" spc="0" normalizeH="0" baseline="0" noProof="0" dirty="0">
                <a:ln>
                  <a:noFill/>
                </a:ln>
                <a:solidFill>
                  <a:srgbClr val="2F2F2F"/>
                </a:solidFill>
                <a:effectLst/>
                <a:uLnTx/>
                <a:uFillTx/>
                <a:latin typeface="Segoe UI"/>
                <a:ea typeface="+mn-ea"/>
                <a:cs typeface="Segoe UI" pitchFamily="34" charset="0"/>
              </a:rPr>
              <a:t>Office Web Apps Only, No core commercial Office Mobile Apps (does not include Word, Excel, PowerPoint and OneNote). Includes Microsoft StaffHub.  </a:t>
            </a:r>
            <a:endParaRPr kumimoji="0" lang="en-US" sz="1200" b="0" i="0" u="none" strike="noStrike" kern="1200" cap="none" spc="0" normalizeH="0" baseline="30000" noProof="0" dirty="0">
              <a:ln>
                <a:noFill/>
              </a:ln>
              <a:solidFill>
                <a:srgbClr val="2F2F2F"/>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30000" noProof="0" dirty="0">
                <a:ln>
                  <a:noFill/>
                </a:ln>
                <a:solidFill>
                  <a:srgbClr val="2F2F2F"/>
                </a:solidFill>
                <a:effectLst/>
                <a:uLnTx/>
                <a:uFillTx/>
                <a:latin typeface="Segoe UI"/>
                <a:ea typeface="+mn-ea"/>
                <a:cs typeface="Segoe UI" pitchFamily="34" charset="0"/>
              </a:rPr>
              <a:t>3</a:t>
            </a:r>
            <a:r>
              <a:rPr kumimoji="0" lang="en-US" sz="1200" b="0" i="0" u="none" strike="noStrike" kern="1200" cap="none" spc="0" normalizeH="0" baseline="0" noProof="0" dirty="0">
                <a:ln>
                  <a:noFill/>
                </a:ln>
                <a:solidFill>
                  <a:srgbClr val="2F2F2F"/>
                </a:solidFill>
                <a:effectLst/>
                <a:uLnTx/>
                <a:uFillTx/>
                <a:latin typeface="Segoe UI"/>
                <a:ea typeface="+mn-ea"/>
                <a:cs typeface="Segoe UI" pitchFamily="34" charset="0"/>
              </a:rPr>
              <a:t>2GB Inbox, No Commercial Outlook App or Integration, No Voicemail. </a:t>
            </a:r>
            <a:endParaRPr kumimoji="0" lang="en-US" sz="1200" b="0" i="0" u="none" strike="noStrike" kern="1200" cap="none" spc="0" normalizeH="0" baseline="0" noProof="0" dirty="0">
              <a:ln>
                <a:noFill/>
              </a:ln>
              <a:solidFill>
                <a:srgbClr val="2F2F2F"/>
              </a:solidFill>
              <a:effectLst/>
              <a:uLnTx/>
              <a:uFillTx/>
              <a:latin typeface="Segoe UI"/>
              <a:ea typeface="Segoe UI" pitchFamily="34" charset="0"/>
              <a:cs typeface="Segoe UI"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30000" noProof="0" dirty="0">
                <a:ln>
                  <a:noFill/>
                </a:ln>
                <a:solidFill>
                  <a:srgbClr val="2F2F2F"/>
                </a:solidFill>
                <a:effectLst/>
                <a:uLnTx/>
                <a:uFillTx/>
                <a:latin typeface="Segoe UI"/>
                <a:ea typeface="Segoe UI" pitchFamily="34" charset="0"/>
                <a:cs typeface="Segoe UI" pitchFamily="34" charset="0"/>
              </a:rPr>
              <a:t>4</a:t>
            </a:r>
            <a:r>
              <a:rPr kumimoji="0" lang="en-US" sz="1200" b="0" i="0" u="none" strike="noStrike" kern="1200" cap="none" spc="0" normalizeH="0" baseline="0" noProof="0" dirty="0">
                <a:ln>
                  <a:noFill/>
                </a:ln>
                <a:solidFill>
                  <a:srgbClr val="2F2F2F"/>
                </a:solidFill>
                <a:effectLst/>
                <a:uLnTx/>
                <a:uFillTx/>
                <a:latin typeface="Segoe UI"/>
                <a:ea typeface="Segoe UI" pitchFamily="34" charset="0"/>
                <a:cs typeface="Segoe UI" pitchFamily="34" charset="0"/>
              </a:rPr>
              <a:t>Meetings are join only, 1:1 audio/video calls are supported, No Desktop or App Sharing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30000" noProof="0" dirty="0">
                <a:ln>
                  <a:noFill/>
                </a:ln>
                <a:solidFill>
                  <a:srgbClr val="2F2F2F"/>
                </a:solidFill>
                <a:effectLst/>
                <a:uLnTx/>
                <a:uFillTx/>
                <a:latin typeface="Segoe UI"/>
                <a:ea typeface="Segoe UI" pitchFamily="34" charset="0"/>
                <a:cs typeface="Segoe UI" pitchFamily="34" charset="0"/>
              </a:rPr>
              <a:t>5</a:t>
            </a:r>
            <a:r>
              <a:rPr kumimoji="0" lang="en-US" sz="1200" b="0" i="0" u="none" strike="noStrike" kern="1200" cap="none" spc="0" normalizeH="0" baseline="0" noProof="0" dirty="0">
                <a:ln>
                  <a:noFill/>
                </a:ln>
                <a:solidFill>
                  <a:srgbClr val="2F2F2F"/>
                </a:solidFill>
                <a:effectLst/>
                <a:uLnTx/>
                <a:uFillTx/>
                <a:latin typeface="Segoe UI"/>
                <a:ea typeface="Segoe UI" pitchFamily="34" charset="0"/>
                <a:cs typeface="Segoe UI" pitchFamily="34" charset="0"/>
              </a:rPr>
              <a:t>Cannot be Site Administrators, No Site Mailbox, No Personal Site, Cannot Create Form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30000" noProof="0" dirty="0">
                <a:ln>
                  <a:noFill/>
                </a:ln>
                <a:solidFill>
                  <a:srgbClr val="2F2F2F"/>
                </a:solidFill>
                <a:effectLst/>
                <a:uLnTx/>
                <a:uFillTx/>
                <a:latin typeface="Segoe UI"/>
                <a:ea typeface="Segoe UI" pitchFamily="34" charset="0"/>
                <a:cs typeface="Segoe UI" pitchFamily="34" charset="0"/>
              </a:rPr>
              <a:t>6</a:t>
            </a:r>
            <a:r>
              <a:rPr kumimoji="0" lang="en-US" sz="1200" b="0" i="0" u="none" strike="noStrike" kern="1200" cap="none" spc="0" normalizeH="0" baseline="0" noProof="0" dirty="0">
                <a:ln>
                  <a:noFill/>
                </a:ln>
                <a:solidFill>
                  <a:srgbClr val="2F2F2F"/>
                </a:solidFill>
                <a:effectLst/>
                <a:uLnTx/>
                <a:uFillTx/>
                <a:latin typeface="Segoe UI"/>
                <a:ea typeface="Segoe UI" pitchFamily="34" charset="0"/>
                <a:cs typeface="Segoe UI" pitchFamily="34" charset="0"/>
              </a:rPr>
              <a:t>Features not available on devices in S mode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2F2F2F"/>
              </a:solidFill>
              <a:effectLst/>
              <a:uLnTx/>
              <a:uFillTx/>
              <a:latin typeface="Segoe UI"/>
              <a:ea typeface="Segoe UI" pitchFamily="34" charset="0"/>
              <a:cs typeface="Segoe UI"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20BDF9-CA44-4F3B-BCE5-33876015AB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80831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803673-ABCC-42CF-94B0-58B93CE9E2AC}" type="slidenum">
              <a:rPr lang="en-US" smtClean="0"/>
              <a:t>28</a:t>
            </a:fld>
            <a:endParaRPr lang="en-US" dirty="0"/>
          </a:p>
        </p:txBody>
      </p:sp>
    </p:spTree>
    <p:extLst>
      <p:ext uri="{BB962C8B-B14F-4D97-AF65-F5344CB8AC3E}">
        <p14:creationId xmlns:p14="http://schemas.microsoft.com/office/powerpoint/2010/main" val="19449887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228600">
              <a:spcBef>
                <a:spcPts val="1000"/>
              </a:spcBef>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2CC16E-8928-4BD6-B836-7976CEEE4DF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4750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C803673-ABCC-42CF-94B0-58B93CE9E2AC}" type="slidenum">
              <a:rPr lang="en-US" smtClean="0"/>
              <a:t>3</a:t>
            </a:fld>
            <a:endParaRPr lang="en-US" dirty="0"/>
          </a:p>
        </p:txBody>
      </p:sp>
    </p:spTree>
    <p:extLst>
      <p:ext uri="{BB962C8B-B14F-4D97-AF65-F5344CB8AC3E}">
        <p14:creationId xmlns:p14="http://schemas.microsoft.com/office/powerpoint/2010/main" val="23635288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C69EB13-4248-4940-97CF-53DDEA35184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64193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C803673-ABCC-42CF-94B0-58B93CE9E2AC}" type="slidenum">
              <a:rPr lang="en-US" smtClean="0"/>
              <a:t>31</a:t>
            </a:fld>
            <a:endParaRPr lang="en-US" dirty="0"/>
          </a:p>
        </p:txBody>
      </p:sp>
    </p:spTree>
    <p:extLst>
      <p:ext uri="{BB962C8B-B14F-4D97-AF65-F5344CB8AC3E}">
        <p14:creationId xmlns:p14="http://schemas.microsoft.com/office/powerpoint/2010/main" val="11221211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7DFC2A-A0A7-4AA5-99D7-38ECC4F7B5FA}" type="slidenum">
              <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00745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CA8B90-C00F-4443-9E6D-D22AE4BEB2C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34670138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CA8B90-C00F-4443-9E6D-D22AE4BEB2C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40413529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CA8B90-C00F-4443-9E6D-D22AE4BEB2C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9199845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CA8B90-C00F-4443-9E6D-D22AE4BEB2C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5265436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C803673-ABCC-42CF-94B0-58B93CE9E2AC}" type="slidenum">
              <a:rPr lang="en-US" smtClean="0"/>
              <a:t>37</a:t>
            </a:fld>
            <a:endParaRPr lang="en-US" dirty="0"/>
          </a:p>
        </p:txBody>
      </p:sp>
    </p:spTree>
    <p:extLst>
      <p:ext uri="{BB962C8B-B14F-4D97-AF65-F5344CB8AC3E}">
        <p14:creationId xmlns:p14="http://schemas.microsoft.com/office/powerpoint/2010/main" val="37457923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803673-ABCC-42CF-94B0-58B93CE9E2AC}" type="slidenum">
              <a:rPr lang="en-US" smtClean="0"/>
              <a:t>38</a:t>
            </a:fld>
            <a:endParaRPr lang="en-US" dirty="0"/>
          </a:p>
        </p:txBody>
      </p:sp>
    </p:spTree>
    <p:extLst>
      <p:ext uri="{BB962C8B-B14F-4D97-AF65-F5344CB8AC3E}">
        <p14:creationId xmlns:p14="http://schemas.microsoft.com/office/powerpoint/2010/main" val="28082480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lang="en-US" sz="2400" b="1" dirty="0">
              <a:ln w="3175">
                <a:noFill/>
              </a:ln>
              <a:solidFill>
                <a:srgbClr val="505050"/>
              </a:solidFill>
              <a:latin typeface="Segoe UI Light"/>
              <a:cs typeface="Segoe UI Semibold" panose="020B0702040204020203" pitchFamily="34" charset="0"/>
            </a:endParaRPr>
          </a:p>
        </p:txBody>
      </p:sp>
      <p:sp>
        <p:nvSpPr>
          <p:cNvPr id="4" name="Slide Number Placeholder 3"/>
          <p:cNvSpPr>
            <a:spLocks noGrp="1"/>
          </p:cNvSpPr>
          <p:nvPr>
            <p:ph type="sldNum" sz="quarter" idx="10"/>
          </p:nvPr>
        </p:nvSpPr>
        <p:spPr/>
        <p:txBody>
          <a:bodyPr/>
          <a:lstStyle/>
          <a:p>
            <a:fld id="{1C803673-ABCC-42CF-94B0-58B93CE9E2AC}"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824334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710782E5-B92A-448D-990C-FDDC8FB844A6}"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2167142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8D02E9-FBAF-4086-BF60-E5ADDA813BCC}" type="slidenum">
              <a:rPr lang="en-US" smtClean="0"/>
              <a:t>40</a:t>
            </a:fld>
            <a:endParaRPr lang="en-US" dirty="0"/>
          </a:p>
        </p:txBody>
      </p:sp>
    </p:spTree>
    <p:extLst>
      <p:ext uri="{BB962C8B-B14F-4D97-AF65-F5344CB8AC3E}">
        <p14:creationId xmlns:p14="http://schemas.microsoft.com/office/powerpoint/2010/main" val="8786695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rPr>
              <a:t>Microsoft Worldwide Partner Conference 2016</a:t>
            </a: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11/29/2018 12:03 PM</a:t>
            </a:fld>
            <a:endPar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75707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C803673-ABCC-42CF-94B0-58B93CE9E2AC}" type="slidenum">
              <a:rPr lang="en-US" smtClean="0"/>
              <a:t>6</a:t>
            </a:fld>
            <a:endParaRPr lang="en-US" dirty="0"/>
          </a:p>
        </p:txBody>
      </p:sp>
    </p:spTree>
    <p:extLst>
      <p:ext uri="{BB962C8B-B14F-4D97-AF65-F5344CB8AC3E}">
        <p14:creationId xmlns:p14="http://schemas.microsoft.com/office/powerpoint/2010/main" val="22489122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i="0"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710782E5-B92A-448D-990C-FDDC8FB844A6}"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0622135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1C803673-ABCC-42CF-94B0-58B93CE9E2A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30779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B1A414-BB4E-4FD3-A83D-8E0EBBC0AA31}" type="slidenum">
              <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97126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Master" Target="../slideMasters/slideMaster1.xml"/><Relationship Id="rId5" Type="http://schemas.openxmlformats.org/officeDocument/2006/relationships/image" Target="../media/image14.jpg"/><Relationship Id="rId4" Type="http://schemas.openxmlformats.org/officeDocument/2006/relationships/image" Target="../media/image13.jp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20.emf"/><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1.jpeg"/><Relationship Id="rId1" Type="http://schemas.openxmlformats.org/officeDocument/2006/relationships/slideMaster" Target="../slideMasters/slideMaster2.xml"/><Relationship Id="rId5" Type="http://schemas.openxmlformats.org/officeDocument/2006/relationships/image" Target="../media/image19.emf"/><Relationship Id="rId4" Type="http://schemas.openxmlformats.org/officeDocument/2006/relationships/image" Target="../media/image20.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22.jpeg"/><Relationship Id="rId1" Type="http://schemas.openxmlformats.org/officeDocument/2006/relationships/slideMaster" Target="../slideMasters/slideMaster2.xml"/><Relationship Id="rId4" Type="http://schemas.openxmlformats.org/officeDocument/2006/relationships/image" Target="../media/image19.emf"/></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20.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bg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55994" y="2977054"/>
            <a:ext cx="8067822" cy="1793104"/>
          </a:xfrm>
          <a:noFill/>
        </p:spPr>
        <p:txBody>
          <a:bodyPr lIns="0" tIns="91440" rIns="146304" bIns="91440" anchor="b" anchorCtr="0"/>
          <a:lstStyle>
            <a:lvl1pPr>
              <a:defRPr sz="5294" strike="noStrike" spc="-147" baseline="0">
                <a:solidFill>
                  <a:srgbClr val="0078D7"/>
                </a:solidFill>
              </a:defRPr>
            </a:lvl1pPr>
          </a:lstStyle>
          <a:p>
            <a:r>
              <a:rPr lang="en-US"/>
              <a:t>Windows Storybook title </a:t>
            </a:r>
            <a:br>
              <a:rPr lang="en-US"/>
            </a:br>
            <a:r>
              <a:rPr lang="en-US"/>
              <a:t>or event name</a:t>
            </a:r>
          </a:p>
        </p:txBody>
      </p:sp>
      <p:sp>
        <p:nvSpPr>
          <p:cNvPr id="5" name="Text Placeholder 4"/>
          <p:cNvSpPr>
            <a:spLocks noGrp="1"/>
          </p:cNvSpPr>
          <p:nvPr>
            <p:ph type="body" sz="quarter" idx="12" hasCustomPrompt="1"/>
          </p:nvPr>
        </p:nvSpPr>
        <p:spPr>
          <a:xfrm>
            <a:off x="462753" y="4736471"/>
            <a:ext cx="8359808" cy="715931"/>
          </a:xfrm>
          <a:noFill/>
        </p:spPr>
        <p:txBody>
          <a:bodyPr lIns="0" tIns="109728" rIns="164592" bIns="109728">
            <a:noAutofit/>
          </a:bodyPr>
          <a:lstStyle>
            <a:lvl1pPr marL="0" indent="0">
              <a:spcBef>
                <a:spcPts val="0"/>
              </a:spcBef>
              <a:buNone/>
              <a:defRPr sz="1765" spc="0" baseline="0">
                <a:solidFill>
                  <a:srgbClr val="0078D7"/>
                </a:solidFill>
                <a:latin typeface="+mn-lt"/>
              </a:defRPr>
            </a:lvl1pPr>
          </a:lstStyle>
          <a:p>
            <a:pPr lvl="0"/>
            <a:r>
              <a:rPr lang="en-US"/>
              <a:t>Author Name</a:t>
            </a:r>
          </a:p>
          <a:p>
            <a:pPr lvl="0"/>
            <a:r>
              <a:rPr lang="en-US"/>
              <a:t>Date</a:t>
            </a:r>
          </a:p>
        </p:txBody>
      </p:sp>
      <p:pic>
        <p:nvPicPr>
          <p:cNvPr id="6" name="Picture 5">
            <a:extLst>
              <a:ext uri="{FF2B5EF4-FFF2-40B4-BE49-F238E27FC236}">
                <a16:creationId xmlns:a16="http://schemas.microsoft.com/office/drawing/2014/main" id="{8E894651-6FD1-4197-8F69-796F2CC9C9B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8586" y="460562"/>
            <a:ext cx="1434641" cy="314582"/>
          </a:xfrm>
          <a:prstGeom prst="rect">
            <a:avLst/>
          </a:prstGeom>
        </p:spPr>
      </p:pic>
    </p:spTree>
    <p:extLst>
      <p:ext uri="{BB962C8B-B14F-4D97-AF65-F5344CB8AC3E}">
        <p14:creationId xmlns:p14="http://schemas.microsoft.com/office/powerpoint/2010/main" val="34050292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evice Layout 1">
    <p:bg>
      <p:bgPr>
        <a:solidFill>
          <a:schemeClr val="bg2"/>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F80D31B-2B20-4874-8B1C-902BE2413E4B}"/>
              </a:ext>
            </a:extLst>
          </p:cNvPr>
          <p:cNvSpPr>
            <a:spLocks noGrp="1"/>
          </p:cNvSpPr>
          <p:nvPr>
            <p:ph type="title" hasCustomPrompt="1"/>
          </p:nvPr>
        </p:nvSpPr>
        <p:spPr>
          <a:xfrm>
            <a:off x="455999" y="620432"/>
            <a:ext cx="11306469" cy="403137"/>
          </a:xfrm>
        </p:spPr>
        <p:txBody>
          <a:bodyPr wrap="square" lIns="0" tIns="0" rIns="0" bIns="0">
            <a:spAutoFit/>
          </a:bodyPr>
          <a:lstStyle>
            <a:lvl1pPr>
              <a:lnSpc>
                <a:spcPts val="3074"/>
              </a:lnSpc>
              <a:defRPr sz="3000">
                <a:solidFill>
                  <a:schemeClr val="accent1"/>
                </a:solidFill>
              </a:defRPr>
            </a:lvl1pPr>
          </a:lstStyle>
          <a:p>
            <a:r>
              <a:rPr lang="en-US" dirty="0"/>
              <a:t>Device Layout 1</a:t>
            </a:r>
          </a:p>
        </p:txBody>
      </p:sp>
      <p:sp>
        <p:nvSpPr>
          <p:cNvPr id="4" name="Text Placeholder 3">
            <a:extLst>
              <a:ext uri="{FF2B5EF4-FFF2-40B4-BE49-F238E27FC236}">
                <a16:creationId xmlns:a16="http://schemas.microsoft.com/office/drawing/2014/main" id="{98F63D79-AA92-49FE-9118-B98B8058DBE5}"/>
              </a:ext>
            </a:extLst>
          </p:cNvPr>
          <p:cNvSpPr>
            <a:spLocks noGrp="1"/>
          </p:cNvSpPr>
          <p:nvPr>
            <p:ph type="body" sz="quarter" idx="10" hasCustomPrompt="1"/>
          </p:nvPr>
        </p:nvSpPr>
        <p:spPr>
          <a:xfrm>
            <a:off x="455999" y="1600200"/>
            <a:ext cx="4758211" cy="603538"/>
          </a:xfrm>
        </p:spPr>
        <p:txBody>
          <a:bodyPr wrap="square" lIns="0" tIns="0" rIns="0" bIns="0">
            <a:spAutoFit/>
          </a:bodyPr>
          <a:lstStyle>
            <a:lvl1pPr marL="0" indent="0">
              <a:lnSpc>
                <a:spcPts val="2307"/>
              </a:lnSpc>
              <a:buNone/>
              <a:defRPr sz="2000" b="0" i="0">
                <a:solidFill>
                  <a:schemeClr val="tx1"/>
                </a:solidFill>
                <a:latin typeface="+mn-lt"/>
              </a:defRPr>
            </a:lvl1pPr>
            <a:lvl2pPr marL="219643" indent="0">
              <a:buNone/>
              <a:defRPr/>
            </a:lvl2pPr>
            <a:lvl3pPr marL="439283" indent="0">
              <a:buNone/>
              <a:defRPr/>
            </a:lvl3pPr>
            <a:lvl4pPr marL="658927" indent="0">
              <a:buNone/>
              <a:defRPr/>
            </a:lvl4pPr>
            <a:lvl5pPr marL="878569" indent="0">
              <a:buNone/>
              <a:defRPr/>
            </a:lvl5pPr>
          </a:lstStyle>
          <a:p>
            <a:pPr lvl="0"/>
            <a:r>
              <a:rPr lang="pt-BR" dirty="0"/>
              <a:t>Subhead Segoe UI Regular 20/24. Em volor resequaectur.</a:t>
            </a:r>
            <a:endParaRPr lang="en-US" dirty="0"/>
          </a:p>
        </p:txBody>
      </p:sp>
      <p:sp>
        <p:nvSpPr>
          <p:cNvPr id="5" name="Text Placeholder 4">
            <a:extLst>
              <a:ext uri="{FF2B5EF4-FFF2-40B4-BE49-F238E27FC236}">
                <a16:creationId xmlns:a16="http://schemas.microsoft.com/office/drawing/2014/main" id="{B757ACBF-D392-4AD8-A543-C0910049C182}"/>
              </a:ext>
            </a:extLst>
          </p:cNvPr>
          <p:cNvSpPr>
            <a:spLocks noGrp="1"/>
          </p:cNvSpPr>
          <p:nvPr>
            <p:ph type="body" sz="quarter" idx="11" hasCustomPrompt="1"/>
          </p:nvPr>
        </p:nvSpPr>
        <p:spPr>
          <a:xfrm>
            <a:off x="455995" y="2425464"/>
            <a:ext cx="4758210" cy="3108543"/>
          </a:xfrm>
        </p:spPr>
        <p:txBody>
          <a:bodyPr lIns="0" tIns="0" rIns="0" bIns="0"/>
          <a:lstStyle>
            <a:lvl1pPr marL="274554" indent="-274554">
              <a:lnSpc>
                <a:spcPct val="100000"/>
              </a:lnSpc>
              <a:spcBef>
                <a:spcPts val="0"/>
              </a:spcBef>
              <a:buClr>
                <a:schemeClr val="bg1">
                  <a:lumMod val="75000"/>
                </a:schemeClr>
              </a:buClr>
              <a:buFont typeface="Arial" panose="020B0604020202020204" pitchFamily="34" charset="0"/>
              <a:buChar char="•"/>
              <a:defRPr sz="1600" b="0" i="0">
                <a:solidFill>
                  <a:schemeClr val="tx1"/>
                </a:solidFill>
                <a:latin typeface="+mn-lt"/>
              </a:defRPr>
            </a:lvl1pPr>
            <a:lvl2pPr marL="0" indent="0">
              <a:lnSpc>
                <a:spcPts val="1729"/>
              </a:lnSpc>
              <a:spcBef>
                <a:spcPts val="0"/>
              </a:spcBef>
              <a:buNone/>
              <a:defRPr sz="1345">
                <a:solidFill>
                  <a:schemeClr val="tx1"/>
                </a:solidFill>
              </a:defRPr>
            </a:lvl2pPr>
            <a:lvl3pPr marL="439283" indent="0">
              <a:buNone/>
              <a:defRPr/>
            </a:lvl3pPr>
            <a:lvl4pPr marL="658927" indent="0">
              <a:buNone/>
              <a:defRPr/>
            </a:lvl4pPr>
            <a:lvl5pPr marL="878569"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a:t>
            </a:r>
          </a:p>
        </p:txBody>
      </p:sp>
    </p:spTree>
    <p:extLst>
      <p:ext uri="{BB962C8B-B14F-4D97-AF65-F5344CB8AC3E}">
        <p14:creationId xmlns:p14="http://schemas.microsoft.com/office/powerpoint/2010/main" val="3328903164"/>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vice Layout 2">
    <p:bg>
      <p:bgPr>
        <a:solidFill>
          <a:schemeClr val="bg2"/>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F80D31B-2B20-4874-8B1C-902BE2413E4B}"/>
              </a:ext>
            </a:extLst>
          </p:cNvPr>
          <p:cNvSpPr>
            <a:spLocks noGrp="1"/>
          </p:cNvSpPr>
          <p:nvPr>
            <p:ph type="title" hasCustomPrompt="1"/>
          </p:nvPr>
        </p:nvSpPr>
        <p:spPr>
          <a:xfrm>
            <a:off x="455999" y="620432"/>
            <a:ext cx="11306469" cy="403137"/>
          </a:xfrm>
        </p:spPr>
        <p:txBody>
          <a:bodyPr wrap="square" lIns="0" tIns="0" rIns="0" bIns="0">
            <a:spAutoFit/>
          </a:bodyPr>
          <a:lstStyle>
            <a:lvl1pPr>
              <a:lnSpc>
                <a:spcPts val="3074"/>
              </a:lnSpc>
              <a:defRPr sz="3000">
                <a:solidFill>
                  <a:schemeClr val="accent1"/>
                </a:solidFill>
              </a:defRPr>
            </a:lvl1pPr>
          </a:lstStyle>
          <a:p>
            <a:r>
              <a:rPr lang="en-US" dirty="0"/>
              <a:t>Device Layout 2: Two columns</a:t>
            </a:r>
          </a:p>
        </p:txBody>
      </p:sp>
      <p:sp>
        <p:nvSpPr>
          <p:cNvPr id="6" name="Text Placeholder 4">
            <a:extLst>
              <a:ext uri="{FF2B5EF4-FFF2-40B4-BE49-F238E27FC236}">
                <a16:creationId xmlns:a16="http://schemas.microsoft.com/office/drawing/2014/main" id="{B6A0E5CA-B961-476F-BAC5-E1F9AB9976AD}"/>
              </a:ext>
            </a:extLst>
          </p:cNvPr>
          <p:cNvSpPr>
            <a:spLocks noGrp="1"/>
          </p:cNvSpPr>
          <p:nvPr>
            <p:ph type="body" sz="quarter" idx="11" hasCustomPrompt="1"/>
          </p:nvPr>
        </p:nvSpPr>
        <p:spPr>
          <a:xfrm>
            <a:off x="455995" y="1957473"/>
            <a:ext cx="1693247" cy="2821285"/>
          </a:xfrm>
        </p:spPr>
        <p:txBody>
          <a:bodyPr lIns="0" tIns="0" rIns="0" bIns="0"/>
          <a:lstStyle>
            <a:lvl1pPr marL="0" indent="0">
              <a:lnSpc>
                <a:spcPts val="1765"/>
              </a:lnSpc>
              <a:spcBef>
                <a:spcPts val="882"/>
              </a:spcBef>
              <a:buNone/>
              <a:defRPr sz="1372" b="1">
                <a:solidFill>
                  <a:schemeClr val="accent1"/>
                </a:solidFill>
                <a:latin typeface="+mn-lt"/>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7" name="Text Placeholder 4">
            <a:extLst>
              <a:ext uri="{FF2B5EF4-FFF2-40B4-BE49-F238E27FC236}">
                <a16:creationId xmlns:a16="http://schemas.microsoft.com/office/drawing/2014/main" id="{F1AA0DDE-3810-4EC0-9432-1409605098DA}"/>
              </a:ext>
            </a:extLst>
          </p:cNvPr>
          <p:cNvSpPr>
            <a:spLocks noGrp="1"/>
          </p:cNvSpPr>
          <p:nvPr>
            <p:ph type="body" sz="quarter" idx="15" hasCustomPrompt="1"/>
          </p:nvPr>
        </p:nvSpPr>
        <p:spPr>
          <a:xfrm>
            <a:off x="2378328" y="1957473"/>
            <a:ext cx="1693247" cy="2821285"/>
          </a:xfrm>
        </p:spPr>
        <p:txBody>
          <a:bodyPr lIns="0" tIns="0" rIns="0" bIns="0"/>
          <a:lstStyle>
            <a:lvl1pPr marL="0" indent="0">
              <a:lnSpc>
                <a:spcPts val="1765"/>
              </a:lnSpc>
              <a:spcBef>
                <a:spcPts val="882"/>
              </a:spcBef>
              <a:buNone/>
              <a:defRPr lang="en-US" sz="1372" b="1" kern="1200" spc="0" baseline="0" dirty="0" smtClean="0">
                <a:solidFill>
                  <a:schemeClr val="accent1"/>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Tree>
    <p:extLst>
      <p:ext uri="{BB962C8B-B14F-4D97-AF65-F5344CB8AC3E}">
        <p14:creationId xmlns:p14="http://schemas.microsoft.com/office/powerpoint/2010/main" val="4078768165"/>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vice Layout 3 ">
    <p:bg>
      <p:bgPr>
        <a:solidFill>
          <a:srgbClr val="0078D7"/>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F80D31B-2B20-4874-8B1C-902BE2413E4B}"/>
              </a:ext>
            </a:extLst>
          </p:cNvPr>
          <p:cNvSpPr>
            <a:spLocks noGrp="1"/>
          </p:cNvSpPr>
          <p:nvPr>
            <p:ph type="title" hasCustomPrompt="1"/>
          </p:nvPr>
        </p:nvSpPr>
        <p:spPr>
          <a:xfrm>
            <a:off x="455999" y="620432"/>
            <a:ext cx="11306469" cy="403137"/>
          </a:xfrm>
        </p:spPr>
        <p:txBody>
          <a:bodyPr wrap="square" lIns="0" tIns="0" rIns="0" bIns="0">
            <a:spAutoFit/>
          </a:bodyPr>
          <a:lstStyle>
            <a:lvl1pPr>
              <a:lnSpc>
                <a:spcPts val="3074"/>
              </a:lnSpc>
              <a:defRPr sz="2800">
                <a:solidFill>
                  <a:schemeClr val="bg2"/>
                </a:solidFill>
              </a:defRPr>
            </a:lvl1pPr>
          </a:lstStyle>
          <a:p>
            <a:r>
              <a:rPr lang="en-US"/>
              <a:t>Device Layout 3:</a:t>
            </a:r>
          </a:p>
        </p:txBody>
      </p:sp>
      <p:sp>
        <p:nvSpPr>
          <p:cNvPr id="4" name="Text Placeholder 3">
            <a:extLst>
              <a:ext uri="{FF2B5EF4-FFF2-40B4-BE49-F238E27FC236}">
                <a16:creationId xmlns:a16="http://schemas.microsoft.com/office/drawing/2014/main" id="{98F63D79-AA92-49FE-9118-B98B8058DBE5}"/>
              </a:ext>
            </a:extLst>
          </p:cNvPr>
          <p:cNvSpPr>
            <a:spLocks noGrp="1"/>
          </p:cNvSpPr>
          <p:nvPr>
            <p:ph type="body" sz="quarter" idx="10" hasCustomPrompt="1"/>
          </p:nvPr>
        </p:nvSpPr>
        <p:spPr>
          <a:xfrm>
            <a:off x="455999" y="1882336"/>
            <a:ext cx="4758211" cy="603538"/>
          </a:xfrm>
        </p:spPr>
        <p:txBody>
          <a:bodyPr wrap="square" lIns="0" tIns="0" rIns="0" bIns="0">
            <a:spAutoFit/>
          </a:bodyPr>
          <a:lstStyle>
            <a:lvl1pPr marL="0" indent="0">
              <a:lnSpc>
                <a:spcPts val="2307"/>
              </a:lnSpc>
              <a:buNone/>
              <a:defRPr sz="1961" b="0" i="0">
                <a:solidFill>
                  <a:schemeClr val="bg2"/>
                </a:solidFill>
                <a:latin typeface="+mn-lt"/>
              </a:defRPr>
            </a:lvl1pPr>
            <a:lvl2pPr marL="219643" indent="0">
              <a:buNone/>
              <a:defRPr/>
            </a:lvl2pPr>
            <a:lvl3pPr marL="439283" indent="0">
              <a:buNone/>
              <a:defRPr/>
            </a:lvl3pPr>
            <a:lvl4pPr marL="658927" indent="0">
              <a:buNone/>
              <a:defRPr/>
            </a:lvl4pPr>
            <a:lvl5pPr marL="878569" indent="0">
              <a:buNone/>
              <a:defRPr/>
            </a:lvl5pPr>
          </a:lstStyle>
          <a:p>
            <a:pPr lvl="0"/>
            <a:r>
              <a:rPr lang="pt-BR"/>
              <a:t>Subhead Segoe UI Regular 20/24. Em volor resequaectur.</a:t>
            </a:r>
            <a:endParaRPr lang="en-US"/>
          </a:p>
        </p:txBody>
      </p:sp>
      <p:sp>
        <p:nvSpPr>
          <p:cNvPr id="5" name="Text Placeholder 4">
            <a:extLst>
              <a:ext uri="{FF2B5EF4-FFF2-40B4-BE49-F238E27FC236}">
                <a16:creationId xmlns:a16="http://schemas.microsoft.com/office/drawing/2014/main" id="{B757ACBF-D392-4AD8-A543-C0910049C182}"/>
              </a:ext>
            </a:extLst>
          </p:cNvPr>
          <p:cNvSpPr>
            <a:spLocks noGrp="1"/>
          </p:cNvSpPr>
          <p:nvPr>
            <p:ph type="body" sz="quarter" idx="11" hasCustomPrompt="1"/>
          </p:nvPr>
        </p:nvSpPr>
        <p:spPr>
          <a:xfrm>
            <a:off x="455995" y="2707600"/>
            <a:ext cx="4758210" cy="2489596"/>
          </a:xfrm>
        </p:spPr>
        <p:txBody>
          <a:bodyPr lIns="0" tIns="0" rIns="0" bIns="0"/>
          <a:lstStyle>
            <a:lvl1pPr marL="274554" indent="-274554">
              <a:lnSpc>
                <a:spcPts val="1729"/>
              </a:lnSpc>
              <a:spcBef>
                <a:spcPts val="0"/>
              </a:spcBef>
              <a:buFont typeface="Arial" panose="020B0604020202020204" pitchFamily="34" charset="0"/>
              <a:buChar char="•"/>
              <a:defRPr sz="1371" b="0" i="0">
                <a:solidFill>
                  <a:schemeClr val="bg2"/>
                </a:solidFill>
                <a:latin typeface="+mn-lt"/>
              </a:defRPr>
            </a:lvl1pPr>
            <a:lvl2pPr marL="0" indent="0">
              <a:lnSpc>
                <a:spcPts val="1729"/>
              </a:lnSpc>
              <a:spcBef>
                <a:spcPts val="0"/>
              </a:spcBef>
              <a:buNone/>
              <a:defRPr sz="1345">
                <a:solidFill>
                  <a:schemeClr val="tx1"/>
                </a:solidFill>
              </a:defRPr>
            </a:lvl2pPr>
            <a:lvl3pPr marL="439283" indent="0">
              <a:buNone/>
              <a:defRPr/>
            </a:lvl3pPr>
            <a:lvl4pPr marL="658927" indent="0">
              <a:buNone/>
              <a:defRPr/>
            </a:lvl4pPr>
            <a:lvl5pPr marL="878569"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a:t>
            </a:r>
          </a:p>
        </p:txBody>
      </p:sp>
    </p:spTree>
    <p:extLst>
      <p:ext uri="{BB962C8B-B14F-4D97-AF65-F5344CB8AC3E}">
        <p14:creationId xmlns:p14="http://schemas.microsoft.com/office/powerpoint/2010/main" val="4001100365"/>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evice Layout 4">
    <p:bg>
      <p:bgPr>
        <a:solidFill>
          <a:srgbClr val="0078D7"/>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F80D31B-2B20-4874-8B1C-902BE2413E4B}"/>
              </a:ext>
            </a:extLst>
          </p:cNvPr>
          <p:cNvSpPr>
            <a:spLocks noGrp="1"/>
          </p:cNvSpPr>
          <p:nvPr>
            <p:ph type="title" hasCustomPrompt="1"/>
          </p:nvPr>
        </p:nvSpPr>
        <p:spPr>
          <a:xfrm>
            <a:off x="455999" y="620432"/>
            <a:ext cx="11306469" cy="403137"/>
          </a:xfrm>
          <a:noFill/>
        </p:spPr>
        <p:txBody>
          <a:bodyPr wrap="square" lIns="0" tIns="0" rIns="0" bIns="0">
            <a:spAutoFit/>
          </a:bodyPr>
          <a:lstStyle>
            <a:lvl1pPr>
              <a:lnSpc>
                <a:spcPts val="3074"/>
              </a:lnSpc>
              <a:defRPr sz="2800">
                <a:solidFill>
                  <a:schemeClr val="bg2"/>
                </a:solidFill>
              </a:defRPr>
            </a:lvl1pPr>
          </a:lstStyle>
          <a:p>
            <a:r>
              <a:rPr lang="en-US"/>
              <a:t>Device Layout 4: Two columns</a:t>
            </a:r>
          </a:p>
        </p:txBody>
      </p:sp>
      <p:sp>
        <p:nvSpPr>
          <p:cNvPr id="6" name="Text Placeholder 4">
            <a:extLst>
              <a:ext uri="{FF2B5EF4-FFF2-40B4-BE49-F238E27FC236}">
                <a16:creationId xmlns:a16="http://schemas.microsoft.com/office/drawing/2014/main" id="{C58E315B-43AC-43B7-8F8F-806190F5F0DD}"/>
              </a:ext>
            </a:extLst>
          </p:cNvPr>
          <p:cNvSpPr>
            <a:spLocks noGrp="1"/>
          </p:cNvSpPr>
          <p:nvPr>
            <p:ph type="body" sz="quarter" idx="11" hasCustomPrompt="1"/>
          </p:nvPr>
        </p:nvSpPr>
        <p:spPr>
          <a:xfrm>
            <a:off x="455995" y="1957473"/>
            <a:ext cx="1693247" cy="2821285"/>
          </a:xfrm>
        </p:spPr>
        <p:txBody>
          <a:bodyPr lIns="0" tIns="0" rIns="0" bIns="0"/>
          <a:lstStyle>
            <a:lvl1pPr marL="0" indent="0">
              <a:lnSpc>
                <a:spcPts val="1765"/>
              </a:lnSpc>
              <a:spcBef>
                <a:spcPts val="882"/>
              </a:spcBef>
              <a:buNone/>
              <a:defRPr sz="1372" b="1">
                <a:solidFill>
                  <a:schemeClr val="bg2"/>
                </a:solidFill>
                <a:latin typeface="+mn-lt"/>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bg2"/>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7" name="Text Placeholder 4">
            <a:extLst>
              <a:ext uri="{FF2B5EF4-FFF2-40B4-BE49-F238E27FC236}">
                <a16:creationId xmlns:a16="http://schemas.microsoft.com/office/drawing/2014/main" id="{3B425DBB-30E0-4380-A778-15B52A2A9AE3}"/>
              </a:ext>
            </a:extLst>
          </p:cNvPr>
          <p:cNvSpPr>
            <a:spLocks noGrp="1"/>
          </p:cNvSpPr>
          <p:nvPr>
            <p:ph type="body" sz="quarter" idx="15" hasCustomPrompt="1"/>
          </p:nvPr>
        </p:nvSpPr>
        <p:spPr>
          <a:xfrm>
            <a:off x="2378328" y="1957473"/>
            <a:ext cx="1693247" cy="2821285"/>
          </a:xfrm>
        </p:spPr>
        <p:txBody>
          <a:bodyPr lIns="0" tIns="0" rIns="0" bIns="0"/>
          <a:lstStyle>
            <a:lvl1pPr marL="0" indent="0">
              <a:lnSpc>
                <a:spcPts val="1765"/>
              </a:lnSpc>
              <a:spcBef>
                <a:spcPts val="882"/>
              </a:spcBef>
              <a:buNone/>
              <a:defRPr lang="en-US" sz="1372" b="1" kern="1200" spc="0" baseline="0" dirty="0" smtClean="0">
                <a:solidFill>
                  <a:schemeClr val="bg2"/>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bg2"/>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Tree>
    <p:extLst>
      <p:ext uri="{BB962C8B-B14F-4D97-AF65-F5344CB8AC3E}">
        <p14:creationId xmlns:p14="http://schemas.microsoft.com/office/powerpoint/2010/main" val="402937320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evice Layout 5">
    <p:bg>
      <p:bgPr>
        <a:solidFill>
          <a:schemeClr val="bg2"/>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F80D31B-2B20-4874-8B1C-902BE2413E4B}"/>
              </a:ext>
            </a:extLst>
          </p:cNvPr>
          <p:cNvSpPr>
            <a:spLocks noGrp="1"/>
          </p:cNvSpPr>
          <p:nvPr>
            <p:ph type="title" hasCustomPrompt="1"/>
          </p:nvPr>
        </p:nvSpPr>
        <p:spPr>
          <a:xfrm>
            <a:off x="455999" y="620432"/>
            <a:ext cx="11306469" cy="403137"/>
          </a:xfrm>
        </p:spPr>
        <p:txBody>
          <a:bodyPr wrap="square" lIns="0" tIns="0" rIns="0" bIns="0">
            <a:spAutoFit/>
          </a:bodyPr>
          <a:lstStyle>
            <a:lvl1pPr>
              <a:lnSpc>
                <a:spcPts val="3074"/>
              </a:lnSpc>
              <a:defRPr sz="3000">
                <a:solidFill>
                  <a:schemeClr val="accent1"/>
                </a:solidFill>
              </a:defRPr>
            </a:lvl1pPr>
          </a:lstStyle>
          <a:p>
            <a:r>
              <a:rPr lang="en-US" dirty="0"/>
              <a:t>Device Layout 5</a:t>
            </a:r>
          </a:p>
        </p:txBody>
      </p:sp>
    </p:spTree>
    <p:extLst>
      <p:ext uri="{BB962C8B-B14F-4D97-AF65-F5344CB8AC3E}">
        <p14:creationId xmlns:p14="http://schemas.microsoft.com/office/powerpoint/2010/main" val="1098379156"/>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evice Layout 5">
    <p:bg>
      <p:bgPr>
        <a:solidFill>
          <a:schemeClr val="accent1"/>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F80D31B-2B20-4874-8B1C-902BE2413E4B}"/>
              </a:ext>
            </a:extLst>
          </p:cNvPr>
          <p:cNvSpPr>
            <a:spLocks noGrp="1"/>
          </p:cNvSpPr>
          <p:nvPr>
            <p:ph type="title" hasCustomPrompt="1"/>
          </p:nvPr>
        </p:nvSpPr>
        <p:spPr>
          <a:xfrm>
            <a:off x="455999" y="620432"/>
            <a:ext cx="11306469" cy="403137"/>
          </a:xfrm>
        </p:spPr>
        <p:txBody>
          <a:bodyPr wrap="square" lIns="0" tIns="0" rIns="0" bIns="0">
            <a:spAutoFit/>
          </a:bodyPr>
          <a:lstStyle>
            <a:lvl1pPr>
              <a:lnSpc>
                <a:spcPts val="3074"/>
              </a:lnSpc>
              <a:defRPr sz="2800">
                <a:solidFill>
                  <a:schemeClr val="bg2"/>
                </a:solidFill>
              </a:defRPr>
            </a:lvl1pPr>
          </a:lstStyle>
          <a:p>
            <a:r>
              <a:rPr lang="en-US"/>
              <a:t>Device Layout 6</a:t>
            </a:r>
          </a:p>
        </p:txBody>
      </p:sp>
    </p:spTree>
    <p:extLst>
      <p:ext uri="{BB962C8B-B14F-4D97-AF65-F5344CB8AC3E}">
        <p14:creationId xmlns:p14="http://schemas.microsoft.com/office/powerpoint/2010/main" val="354574396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aragraph Layout 1">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F80D31B-2B20-4874-8B1C-902BE2413E4B}"/>
              </a:ext>
            </a:extLst>
          </p:cNvPr>
          <p:cNvSpPr>
            <a:spLocks noGrp="1"/>
          </p:cNvSpPr>
          <p:nvPr>
            <p:ph type="title" hasCustomPrompt="1"/>
          </p:nvPr>
        </p:nvSpPr>
        <p:spPr>
          <a:xfrm>
            <a:off x="455999" y="620432"/>
            <a:ext cx="11306469" cy="403137"/>
          </a:xfrm>
        </p:spPr>
        <p:txBody>
          <a:bodyPr wrap="square" lIns="0" tIns="0" rIns="0" bIns="0">
            <a:spAutoFit/>
          </a:bodyPr>
          <a:lstStyle>
            <a:lvl1pPr>
              <a:lnSpc>
                <a:spcPts val="3074"/>
              </a:lnSpc>
              <a:defRPr sz="2800">
                <a:solidFill>
                  <a:srgbClr val="0078D7"/>
                </a:solidFill>
              </a:defRPr>
            </a:lvl1pPr>
          </a:lstStyle>
          <a:p>
            <a:r>
              <a:rPr lang="en-US"/>
              <a:t>Paragraph Layout 1: two columns </a:t>
            </a:r>
          </a:p>
        </p:txBody>
      </p:sp>
      <p:sp>
        <p:nvSpPr>
          <p:cNvPr id="6" name="Text Placeholder 4">
            <a:extLst>
              <a:ext uri="{FF2B5EF4-FFF2-40B4-BE49-F238E27FC236}">
                <a16:creationId xmlns:a16="http://schemas.microsoft.com/office/drawing/2014/main" id="{F5AB0862-A985-4678-B916-65E6520BB67F}"/>
              </a:ext>
            </a:extLst>
          </p:cNvPr>
          <p:cNvSpPr>
            <a:spLocks noGrp="1"/>
          </p:cNvSpPr>
          <p:nvPr>
            <p:ph type="body" sz="quarter" idx="11" hasCustomPrompt="1"/>
          </p:nvPr>
        </p:nvSpPr>
        <p:spPr>
          <a:xfrm>
            <a:off x="455995" y="1610161"/>
            <a:ext cx="5541959" cy="3847207"/>
          </a:xfrm>
        </p:spPr>
        <p:txBody>
          <a:bodyPr lIns="0" tIns="0" rIns="0" bIns="0"/>
          <a:lstStyle>
            <a:lvl1pPr marL="0" indent="0">
              <a:lnSpc>
                <a:spcPts val="1765"/>
              </a:lnSpc>
              <a:spcBef>
                <a:spcPts val="882"/>
              </a:spcBef>
              <a:buNone/>
              <a:defRPr lang="en-US" sz="1372" b="1" kern="1200" spc="0" baseline="0" dirty="0">
                <a:solidFill>
                  <a:srgbClr val="0078D7"/>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UI bold 14</a:t>
            </a:r>
          </a:p>
          <a:p>
            <a:pPr lvl="1"/>
            <a:r>
              <a:rPr lang="en-US" dirty="0"/>
              <a:t>Body copy Segoe Regular 14/18. Pa </a:t>
            </a:r>
            <a:r>
              <a:rPr lang="en-US" dirty="0" err="1"/>
              <a:t>consed</a:t>
            </a:r>
            <a:r>
              <a:rPr lang="en-US" dirty="0"/>
              <a:t> et </a:t>
            </a:r>
            <a:r>
              <a:rPr lang="en-US" dirty="0" err="1"/>
              <a:t>atur</a:t>
            </a:r>
            <a:r>
              <a:rPr lang="en-US" dirty="0"/>
              <a:t>. </a:t>
            </a:r>
            <a:r>
              <a:rPr lang="en-US" dirty="0" err="1"/>
              <a:t>Serion</a:t>
            </a:r>
            <a:r>
              <a:rPr lang="en-US" dirty="0"/>
              <a:t> </a:t>
            </a:r>
            <a:r>
              <a:rPr lang="en-US" dirty="0" err="1"/>
              <a:t>corepudi</a:t>
            </a:r>
            <a:r>
              <a:rPr lang="en-US" dirty="0"/>
              <a:t> dolor </a:t>
            </a:r>
            <a:r>
              <a:rPr lang="en-US" dirty="0" err="1"/>
              <a:t>adionse</a:t>
            </a:r>
            <a:r>
              <a:rPr lang="en-US" dirty="0"/>
              <a:t> </a:t>
            </a:r>
            <a:r>
              <a:rPr lang="en-US" dirty="0" err="1"/>
              <a:t>quibusame</a:t>
            </a:r>
            <a:r>
              <a:rPr lang="en-US" dirty="0"/>
              <a:t> </a:t>
            </a:r>
            <a:r>
              <a:rPr lang="en-US" dirty="0" err="1"/>
              <a:t>nullabora</a:t>
            </a:r>
            <a:r>
              <a:rPr lang="en-US" dirty="0"/>
              <a:t> </a:t>
            </a:r>
            <a:r>
              <a:rPr lang="en-US" dirty="0" err="1"/>
              <a:t>volent</a:t>
            </a:r>
            <a:r>
              <a:rPr lang="en-US" dirty="0"/>
              <a:t> </a:t>
            </a:r>
            <a:r>
              <a:rPr lang="en-US" dirty="0" err="1"/>
              <a:t>lignam</a:t>
            </a:r>
            <a:r>
              <a:rPr lang="en-US" dirty="0"/>
              <a:t> </a:t>
            </a:r>
            <a:r>
              <a:rPr lang="en-US" dirty="0" err="1"/>
              <a:t>entis</a:t>
            </a:r>
            <a:r>
              <a:rPr lang="en-US" dirty="0"/>
              <a:t> ape </a:t>
            </a:r>
            <a:r>
              <a:rPr lang="en-US" dirty="0" err="1"/>
              <a:t>dolores</a:t>
            </a:r>
            <a:r>
              <a:rPr lang="en-US" dirty="0"/>
              <a:t> se </a:t>
            </a:r>
            <a:r>
              <a:rPr lang="en-US" dirty="0" err="1"/>
              <a:t>voluptae</a:t>
            </a:r>
            <a:r>
              <a:rPr lang="en-US" dirty="0"/>
              <a:t> </a:t>
            </a:r>
            <a:r>
              <a:rPr lang="en-US" dirty="0" err="1"/>
              <a:t>nimolupti</a:t>
            </a:r>
            <a:r>
              <a:rPr lang="en-US" dirty="0"/>
              <a:t> </a:t>
            </a:r>
            <a:r>
              <a:rPr lang="en-US" dirty="0" err="1"/>
              <a:t>quam</a:t>
            </a:r>
            <a:r>
              <a:rPr lang="en-US" dirty="0"/>
              <a:t> </a:t>
            </a:r>
            <a:r>
              <a:rPr lang="en-US" dirty="0" err="1"/>
              <a:t>ium</a:t>
            </a:r>
            <a:r>
              <a:rPr lang="en-US" dirty="0"/>
              <a:t> </a:t>
            </a:r>
            <a:r>
              <a:rPr lang="en-US" dirty="0" err="1"/>
              <a:t>simusa</a:t>
            </a:r>
            <a:r>
              <a:rPr lang="en-US" dirty="0"/>
              <a:t> </a:t>
            </a:r>
            <a:r>
              <a:rPr lang="en-US" dirty="0" err="1"/>
              <a:t>doluptur</a:t>
            </a:r>
            <a:r>
              <a:rPr lang="en-US" dirty="0"/>
              <a:t>, sum hic </a:t>
            </a:r>
            <a:r>
              <a:rPr lang="en-US" dirty="0" err="1"/>
              <a:t>tem</a:t>
            </a:r>
            <a:r>
              <a:rPr lang="en-US" dirty="0"/>
              <a:t> qui cum </a:t>
            </a:r>
            <a:r>
              <a:rPr lang="en-US" dirty="0" err="1"/>
              <a:t>evelest</a:t>
            </a:r>
            <a:r>
              <a:rPr lang="en-US" dirty="0"/>
              <a:t>, </a:t>
            </a:r>
            <a:r>
              <a:rPr lang="en-US" dirty="0" err="1"/>
              <a:t>cusapel</a:t>
            </a:r>
            <a:r>
              <a:rPr lang="en-US" dirty="0"/>
              <a:t> et </a:t>
            </a:r>
            <a:r>
              <a:rPr lang="en-US" dirty="0" err="1"/>
              <a:t>unt</a:t>
            </a:r>
            <a:r>
              <a:rPr lang="en-US" dirty="0"/>
              <a:t> et </a:t>
            </a:r>
            <a:r>
              <a:rPr lang="en-US" dirty="0" err="1"/>
              <a:t>hiciisciume</a:t>
            </a:r>
            <a:r>
              <a:rPr lang="en-US" dirty="0"/>
              <a:t> </a:t>
            </a:r>
            <a:r>
              <a:rPr lang="en-US" dirty="0" err="1"/>
              <a:t>vernatiore</a:t>
            </a:r>
            <a:r>
              <a:rPr lang="en-US" dirty="0"/>
              <a:t> </a:t>
            </a:r>
            <a:r>
              <a:rPr lang="en-US" dirty="0" err="1"/>
              <a:t>volenecabor</a:t>
            </a:r>
            <a:r>
              <a:rPr lang="en-US" dirty="0"/>
              <a:t> </a:t>
            </a:r>
            <a:r>
              <a:rPr lang="en-US" dirty="0" err="1"/>
              <a:t>seque</a:t>
            </a:r>
            <a:r>
              <a:rPr lang="en-US" dirty="0"/>
              <a:t> </a:t>
            </a:r>
            <a:r>
              <a:rPr lang="en-US" dirty="0" err="1"/>
              <a:t>officient</a:t>
            </a:r>
            <a:r>
              <a:rPr lang="en-US" dirty="0"/>
              <a:t>, </a:t>
            </a:r>
            <a:r>
              <a:rPr lang="en-US" dirty="0" err="1"/>
              <a:t>quamus</a:t>
            </a:r>
            <a:r>
              <a:rPr lang="en-US" dirty="0"/>
              <a:t> </a:t>
            </a:r>
            <a:r>
              <a:rPr lang="en-US" dirty="0" err="1"/>
              <a:t>voluptium</a:t>
            </a:r>
            <a:r>
              <a:rPr lang="en-US" dirty="0"/>
              <a:t> </a:t>
            </a:r>
            <a:r>
              <a:rPr lang="en-US" dirty="0" err="1"/>
              <a:t>natur</a:t>
            </a:r>
            <a:r>
              <a:rPr lang="en-US" dirty="0"/>
              <a:t> </a:t>
            </a:r>
            <a:r>
              <a:rPr lang="en-US" dirty="0" err="1"/>
              <a:t>maio</a:t>
            </a:r>
            <a:r>
              <a:rPr lang="en-US" dirty="0"/>
              <a:t> </a:t>
            </a:r>
            <a:r>
              <a:rPr lang="en-US" dirty="0" err="1"/>
              <a:t>volupta</a:t>
            </a:r>
            <a:r>
              <a:rPr lang="en-US" dirty="0"/>
              <a:t> </a:t>
            </a:r>
            <a:r>
              <a:rPr lang="en-US" dirty="0" err="1"/>
              <a:t>tioria</a:t>
            </a:r>
            <a:r>
              <a:rPr lang="en-US" dirty="0"/>
              <a:t> </a:t>
            </a:r>
            <a:r>
              <a:rPr lang="en-US" dirty="0" err="1"/>
              <a:t>venimetur</a:t>
            </a:r>
            <a:r>
              <a:rPr lang="en-US" dirty="0"/>
              <a:t> re </a:t>
            </a:r>
            <a:r>
              <a:rPr lang="en-US" dirty="0" err="1"/>
              <a:t>vel</a:t>
            </a:r>
            <a:r>
              <a:rPr lang="en-US" dirty="0"/>
              <a:t> </a:t>
            </a:r>
            <a:r>
              <a:rPr lang="en-US" dirty="0" err="1"/>
              <a:t>ent</a:t>
            </a:r>
            <a:r>
              <a:rPr lang="en-US" dirty="0"/>
              <a:t>, </a:t>
            </a:r>
            <a:r>
              <a:rPr lang="en-US" dirty="0" err="1"/>
              <a:t>quae</a:t>
            </a:r>
            <a:r>
              <a:rPr lang="en-US" dirty="0"/>
              <a:t> </a:t>
            </a:r>
            <a:r>
              <a:rPr lang="en-US" dirty="0" err="1"/>
              <a:t>liqui</a:t>
            </a:r>
            <a:r>
              <a:rPr lang="en-US" dirty="0"/>
              <a:t> </a:t>
            </a:r>
            <a:r>
              <a:rPr lang="en-US" dirty="0" err="1"/>
              <a:t>tem</a:t>
            </a:r>
            <a:r>
              <a:rPr lang="en-US" dirty="0"/>
              <a:t> sin con re </a:t>
            </a:r>
            <a:r>
              <a:rPr lang="en-US" dirty="0" err="1"/>
              <a:t>laut</a:t>
            </a:r>
            <a:r>
              <a:rPr lang="en-US" dirty="0"/>
              <a:t> </a:t>
            </a:r>
            <a:r>
              <a:rPr lang="en-US" dirty="0" err="1"/>
              <a:t>aut</a:t>
            </a:r>
            <a:r>
              <a:rPr lang="en-US" dirty="0"/>
              <a:t> </a:t>
            </a:r>
            <a:r>
              <a:rPr lang="en-US" dirty="0" err="1"/>
              <a:t>volupietur</a:t>
            </a:r>
            <a:r>
              <a:rPr lang="en-US" dirty="0"/>
              <a:t>.</a:t>
            </a:r>
          </a:p>
          <a:p>
            <a:pPr lvl="1"/>
            <a:endParaRPr lang="en-US" dirty="0"/>
          </a:p>
          <a:p>
            <a:pPr lvl="1"/>
            <a:r>
              <a:rPr lang="en-US" dirty="0" err="1"/>
              <a:t>Henestios</a:t>
            </a:r>
            <a:r>
              <a:rPr lang="en-US" dirty="0"/>
              <a:t> </a:t>
            </a:r>
            <a:r>
              <a:rPr lang="en-US" dirty="0" err="1"/>
              <a:t>vellantium</a:t>
            </a:r>
            <a:r>
              <a:rPr lang="en-US" dirty="0"/>
              <a:t> </a:t>
            </a:r>
            <a:r>
              <a:rPr lang="en-US" dirty="0" err="1"/>
              <a:t>simi</a:t>
            </a:r>
            <a:r>
              <a:rPr lang="en-US" dirty="0"/>
              <a:t>, </a:t>
            </a:r>
            <a:r>
              <a:rPr lang="en-US" dirty="0" err="1"/>
              <a:t>quassenime</a:t>
            </a:r>
            <a:r>
              <a:rPr lang="en-US" dirty="0"/>
              <a:t> consent </a:t>
            </a:r>
            <a:r>
              <a:rPr lang="en-US" dirty="0" err="1"/>
              <a:t>emquatincti</a:t>
            </a:r>
            <a:r>
              <a:rPr lang="en-US" dirty="0"/>
              <a:t> to doles </a:t>
            </a:r>
            <a:r>
              <a:rPr lang="en-US" dirty="0" err="1"/>
              <a:t>cium</a:t>
            </a:r>
            <a:r>
              <a:rPr lang="en-US" dirty="0"/>
              <a:t> </a:t>
            </a:r>
            <a:r>
              <a:rPr lang="en-US" dirty="0" err="1"/>
              <a:t>nectur</a:t>
            </a:r>
            <a:r>
              <a:rPr lang="en-US" dirty="0"/>
              <a:t>. </a:t>
            </a:r>
            <a:r>
              <a:rPr lang="en-US" dirty="0" err="1"/>
              <a:t>Experit</a:t>
            </a:r>
            <a:r>
              <a:rPr lang="en-US" dirty="0"/>
              <a:t> </a:t>
            </a:r>
            <a:r>
              <a:rPr lang="en-US" dirty="0" err="1"/>
              <a:t>occus</a:t>
            </a:r>
            <a:r>
              <a:rPr lang="en-US" dirty="0"/>
              <a:t>. </a:t>
            </a:r>
            <a:r>
              <a:rPr lang="en-US" dirty="0" err="1"/>
              <a:t>Anduntus</a:t>
            </a:r>
            <a:r>
              <a:rPr lang="en-US" dirty="0"/>
              <a:t> </a:t>
            </a:r>
            <a:r>
              <a:rPr lang="en-US" dirty="0" err="1"/>
              <a:t>dolecta</a:t>
            </a:r>
            <a:r>
              <a:rPr lang="en-US" dirty="0"/>
              <a:t> </a:t>
            </a:r>
            <a:r>
              <a:rPr lang="en-US" dirty="0" err="1"/>
              <a:t>tiusam</a:t>
            </a:r>
            <a:r>
              <a:rPr lang="en-US" dirty="0"/>
              <a:t> </a:t>
            </a:r>
            <a:r>
              <a:rPr lang="en-US" dirty="0" err="1"/>
              <a:t>esto</a:t>
            </a:r>
            <a:r>
              <a:rPr lang="en-US" dirty="0"/>
              <a:t> </a:t>
            </a:r>
            <a:r>
              <a:rPr lang="en-US" dirty="0" err="1"/>
              <a:t>eos</a:t>
            </a:r>
            <a:r>
              <a:rPr lang="en-US" dirty="0"/>
              <a:t> </a:t>
            </a:r>
            <a:r>
              <a:rPr lang="en-US" dirty="0" err="1"/>
              <a:t>delit</a:t>
            </a:r>
            <a:r>
              <a:rPr lang="en-US" dirty="0"/>
              <a:t>, at. </a:t>
            </a:r>
            <a:r>
              <a:rPr lang="en-US" dirty="0" err="1"/>
              <a:t>Haria</a:t>
            </a:r>
            <a:r>
              <a:rPr lang="en-US" dirty="0"/>
              <a:t> dis </a:t>
            </a:r>
            <a:r>
              <a:rPr lang="en-US" dirty="0" err="1"/>
              <a:t>eum</a:t>
            </a:r>
            <a:r>
              <a:rPr lang="en-US" dirty="0"/>
              <a:t> a </a:t>
            </a:r>
            <a:r>
              <a:rPr lang="en-US" dirty="0" err="1"/>
              <a:t>sitibus</a:t>
            </a:r>
            <a:r>
              <a:rPr lang="en-US" dirty="0"/>
              <a:t> </a:t>
            </a:r>
            <a:r>
              <a:rPr lang="en-US" dirty="0" err="1"/>
              <a:t>volorib</a:t>
            </a:r>
            <a:r>
              <a:rPr lang="en-US" dirty="0"/>
              <a:t> </a:t>
            </a:r>
            <a:r>
              <a:rPr lang="en-US" dirty="0" err="1"/>
              <a:t>usapere</a:t>
            </a:r>
            <a:r>
              <a:rPr lang="en-US" dirty="0"/>
              <a:t> </a:t>
            </a:r>
            <a:r>
              <a:rPr lang="en-US" dirty="0" err="1"/>
              <a:t>nonse</a:t>
            </a:r>
            <a:r>
              <a:rPr lang="en-US" dirty="0"/>
              <a:t> </a:t>
            </a:r>
            <a:r>
              <a:rPr lang="en-US" dirty="0" err="1"/>
              <a:t>cullit</a:t>
            </a:r>
            <a:r>
              <a:rPr lang="en-US" dirty="0"/>
              <a:t> </a:t>
            </a:r>
            <a:r>
              <a:rPr lang="en-US" dirty="0" err="1"/>
              <a:t>iditatquam</a:t>
            </a:r>
            <a:r>
              <a:rPr lang="en-US" dirty="0"/>
              <a:t> </a:t>
            </a:r>
            <a:r>
              <a:rPr lang="en-US" dirty="0" err="1"/>
              <a:t>hil</a:t>
            </a:r>
            <a:r>
              <a:rPr lang="en-US" dirty="0"/>
              <a:t> </a:t>
            </a:r>
            <a:r>
              <a:rPr lang="en-US" dirty="0" err="1"/>
              <a:t>mincius</a:t>
            </a:r>
            <a:r>
              <a:rPr lang="en-US" dirty="0"/>
              <a:t> </a:t>
            </a:r>
            <a:r>
              <a:rPr lang="en-US" dirty="0" err="1"/>
              <a:t>ea</a:t>
            </a:r>
            <a:r>
              <a:rPr lang="en-US" dirty="0"/>
              <a:t> debit </a:t>
            </a:r>
            <a:r>
              <a:rPr lang="en-US" dirty="0" err="1"/>
              <a:t>quae</a:t>
            </a:r>
            <a:r>
              <a:rPr lang="en-US" dirty="0"/>
              <a:t> </a:t>
            </a:r>
            <a:r>
              <a:rPr lang="en-US" dirty="0" err="1"/>
              <a:t>ipsuntius</a:t>
            </a:r>
            <a:r>
              <a:rPr lang="en-US" dirty="0"/>
              <a:t> </a:t>
            </a:r>
            <a:r>
              <a:rPr lang="en-US" dirty="0" err="1"/>
              <a:t>quideli</a:t>
            </a:r>
            <a:r>
              <a:rPr lang="en-US" dirty="0"/>
              <a:t> </a:t>
            </a:r>
            <a:r>
              <a:rPr lang="en-US" dirty="0" err="1"/>
              <a:t>tatiis</a:t>
            </a:r>
            <a:r>
              <a:rPr lang="en-US" dirty="0"/>
              <a:t> rem </a:t>
            </a:r>
            <a:r>
              <a:rPr lang="en-US" dirty="0" err="1"/>
              <a:t>restis</a:t>
            </a:r>
            <a:r>
              <a:rPr lang="en-US" dirty="0"/>
              <a:t> pro </a:t>
            </a:r>
            <a:r>
              <a:rPr lang="en-US" dirty="0" err="1"/>
              <a:t>ium</a:t>
            </a:r>
            <a:r>
              <a:rPr lang="en-US" dirty="0"/>
              <a:t> qui </a:t>
            </a:r>
            <a:r>
              <a:rPr lang="en-US" dirty="0" err="1"/>
              <a:t>ra</a:t>
            </a:r>
            <a:r>
              <a:rPr lang="en-US" dirty="0"/>
              <a:t> </a:t>
            </a:r>
            <a:r>
              <a:rPr lang="en-US" dirty="0" err="1"/>
              <a:t>debist</a:t>
            </a:r>
            <a:r>
              <a:rPr lang="en-US" dirty="0"/>
              <a:t> at </a:t>
            </a:r>
            <a:r>
              <a:rPr lang="en-US" dirty="0" err="1"/>
              <a:t>ilit</a:t>
            </a:r>
            <a:r>
              <a:rPr lang="en-US" dirty="0"/>
              <a:t> </a:t>
            </a:r>
            <a:r>
              <a:rPr lang="en-US" dirty="0" err="1"/>
              <a:t>est</a:t>
            </a:r>
            <a:r>
              <a:rPr lang="en-US" dirty="0"/>
              <a:t>, </a:t>
            </a:r>
            <a:r>
              <a:rPr lang="en-US" dirty="0" err="1"/>
              <a:t>cus</a:t>
            </a:r>
            <a:r>
              <a:rPr lang="en-US" dirty="0"/>
              <a:t> </a:t>
            </a:r>
            <a:r>
              <a:rPr lang="en-US" dirty="0" err="1"/>
              <a:t>invenim</a:t>
            </a:r>
            <a:r>
              <a:rPr lang="en-US" dirty="0"/>
              <a:t> </a:t>
            </a:r>
            <a:r>
              <a:rPr lang="en-US" dirty="0" err="1"/>
              <a:t>laborro</a:t>
            </a:r>
            <a:r>
              <a:rPr lang="en-US" dirty="0"/>
              <a:t> </a:t>
            </a:r>
            <a:r>
              <a:rPr lang="en-US" dirty="0" err="1"/>
              <a:t>tem</a:t>
            </a:r>
            <a:r>
              <a:rPr lang="en-US" dirty="0"/>
              <a:t> </a:t>
            </a:r>
            <a:r>
              <a:rPr lang="en-US" dirty="0" err="1"/>
              <a:t>rectiissunt</a:t>
            </a:r>
            <a:r>
              <a:rPr lang="en-US" dirty="0"/>
              <a:t> et, </a:t>
            </a:r>
            <a:r>
              <a:rPr lang="en-US" dirty="0" err="1"/>
              <a:t>nos</a:t>
            </a:r>
            <a:r>
              <a:rPr lang="en-US" dirty="0"/>
              <a:t> </a:t>
            </a:r>
            <a:r>
              <a:rPr lang="en-US" dirty="0" err="1"/>
              <a:t>doloratia</a:t>
            </a:r>
            <a:r>
              <a:rPr lang="en-US" dirty="0"/>
              <a:t> et </a:t>
            </a:r>
            <a:r>
              <a:rPr lang="en-US" dirty="0" err="1"/>
              <a:t>opta</a:t>
            </a:r>
            <a:r>
              <a:rPr lang="en-US" dirty="0"/>
              <a:t> dis </a:t>
            </a:r>
            <a:r>
              <a:rPr lang="en-US" dirty="0" err="1"/>
              <a:t>aut</a:t>
            </a:r>
            <a:r>
              <a:rPr lang="en-US" dirty="0"/>
              <a:t> </a:t>
            </a:r>
            <a:r>
              <a:rPr lang="en-US" dirty="0" err="1"/>
              <a:t>modis</a:t>
            </a:r>
            <a:r>
              <a:rPr lang="en-US" dirty="0"/>
              <a:t> </a:t>
            </a:r>
            <a:r>
              <a:rPr lang="en-US" dirty="0" err="1"/>
              <a:t>rerat</a:t>
            </a:r>
            <a:r>
              <a:rPr lang="en-US" dirty="0"/>
              <a:t> </a:t>
            </a:r>
            <a:r>
              <a:rPr lang="en-US" dirty="0" err="1"/>
              <a:t>oditatu</a:t>
            </a:r>
            <a:r>
              <a:rPr lang="en-US" dirty="0"/>
              <a:t> </a:t>
            </a:r>
            <a:r>
              <a:rPr lang="en-US" dirty="0" err="1"/>
              <a:t>reseque</a:t>
            </a:r>
            <a:r>
              <a:rPr lang="en-US" dirty="0"/>
              <a:t> </a:t>
            </a:r>
            <a:r>
              <a:rPr lang="en-US" dirty="0" err="1"/>
              <a:t>nisque</a:t>
            </a:r>
            <a:r>
              <a:rPr lang="en-US" dirty="0"/>
              <a:t> rem </a:t>
            </a:r>
            <a:r>
              <a:rPr lang="en-US" dirty="0" err="1"/>
              <a:t>rempores</a:t>
            </a:r>
            <a:r>
              <a:rPr lang="en-US" dirty="0"/>
              <a:t>. </a:t>
            </a:r>
            <a:r>
              <a:rPr lang="en-US" dirty="0" err="1"/>
              <a:t>Anduntus</a:t>
            </a:r>
            <a:r>
              <a:rPr lang="en-US" dirty="0"/>
              <a:t> </a:t>
            </a:r>
            <a:r>
              <a:rPr lang="en-US" dirty="0" err="1"/>
              <a:t>dolecta</a:t>
            </a:r>
            <a:r>
              <a:rPr lang="en-US" dirty="0"/>
              <a:t> </a:t>
            </a:r>
            <a:r>
              <a:rPr lang="en-US" dirty="0" err="1"/>
              <a:t>tiusam</a:t>
            </a:r>
            <a:r>
              <a:rPr lang="en-US" dirty="0"/>
              <a:t> </a:t>
            </a:r>
            <a:r>
              <a:rPr lang="en-US" dirty="0" err="1"/>
              <a:t>esto</a:t>
            </a:r>
            <a:r>
              <a:rPr lang="en-US" dirty="0"/>
              <a:t> </a:t>
            </a:r>
            <a:r>
              <a:rPr lang="en-US" dirty="0" err="1"/>
              <a:t>eos</a:t>
            </a:r>
            <a:r>
              <a:rPr lang="en-US" dirty="0"/>
              <a:t> </a:t>
            </a:r>
            <a:r>
              <a:rPr lang="en-US" dirty="0" err="1"/>
              <a:t>delit</a:t>
            </a:r>
            <a:r>
              <a:rPr lang="en-US" dirty="0"/>
              <a:t>, at. </a:t>
            </a:r>
            <a:r>
              <a:rPr lang="en-US" dirty="0" err="1"/>
              <a:t>Haria</a:t>
            </a:r>
            <a:r>
              <a:rPr lang="en-US" dirty="0"/>
              <a:t> dis </a:t>
            </a:r>
            <a:r>
              <a:rPr lang="en-US" dirty="0" err="1"/>
              <a:t>eum</a:t>
            </a:r>
            <a:r>
              <a:rPr lang="en-US" dirty="0"/>
              <a:t> a </a:t>
            </a:r>
            <a:r>
              <a:rPr lang="en-US" dirty="0" err="1"/>
              <a:t>sitibus</a:t>
            </a:r>
            <a:r>
              <a:rPr lang="en-US" dirty="0"/>
              <a:t> </a:t>
            </a:r>
            <a:r>
              <a:rPr lang="en-US" dirty="0" err="1"/>
              <a:t>volorib</a:t>
            </a:r>
            <a:r>
              <a:rPr lang="en-US" dirty="0"/>
              <a:t> </a:t>
            </a:r>
            <a:r>
              <a:rPr lang="en-US" dirty="0" err="1"/>
              <a:t>usapere</a:t>
            </a:r>
            <a:r>
              <a:rPr lang="en-US" dirty="0"/>
              <a:t> </a:t>
            </a:r>
            <a:r>
              <a:rPr lang="en-US" dirty="0" err="1"/>
              <a:t>nonse</a:t>
            </a:r>
            <a:r>
              <a:rPr lang="en-US" dirty="0"/>
              <a:t> </a:t>
            </a:r>
            <a:r>
              <a:rPr lang="en-US" dirty="0" err="1"/>
              <a:t>cullit</a:t>
            </a:r>
            <a:r>
              <a:rPr lang="en-US" dirty="0"/>
              <a:t> </a:t>
            </a:r>
            <a:r>
              <a:rPr lang="en-US" dirty="0" err="1"/>
              <a:t>iditatquam</a:t>
            </a:r>
            <a:r>
              <a:rPr lang="en-US" dirty="0"/>
              <a:t> </a:t>
            </a:r>
            <a:r>
              <a:rPr lang="en-US" dirty="0" err="1"/>
              <a:t>hil</a:t>
            </a:r>
            <a:r>
              <a:rPr lang="en-US" dirty="0"/>
              <a:t> </a:t>
            </a:r>
            <a:r>
              <a:rPr lang="en-US" dirty="0" err="1"/>
              <a:t>mincius</a:t>
            </a:r>
            <a:r>
              <a:rPr lang="en-US" dirty="0"/>
              <a:t> </a:t>
            </a:r>
            <a:r>
              <a:rPr lang="en-US" dirty="0" err="1"/>
              <a:t>ea</a:t>
            </a:r>
            <a:r>
              <a:rPr lang="en-US" dirty="0"/>
              <a:t> debit </a:t>
            </a:r>
            <a:r>
              <a:rPr lang="en-US" dirty="0" err="1"/>
              <a:t>quae</a:t>
            </a:r>
            <a:r>
              <a:rPr lang="en-US" dirty="0"/>
              <a:t> sit.</a:t>
            </a:r>
          </a:p>
        </p:txBody>
      </p:sp>
      <p:sp>
        <p:nvSpPr>
          <p:cNvPr id="7" name="Text Placeholder 4">
            <a:extLst>
              <a:ext uri="{FF2B5EF4-FFF2-40B4-BE49-F238E27FC236}">
                <a16:creationId xmlns:a16="http://schemas.microsoft.com/office/drawing/2014/main" id="{FEA242EE-C0BC-480C-90F3-98A412FE514A}"/>
              </a:ext>
            </a:extLst>
          </p:cNvPr>
          <p:cNvSpPr>
            <a:spLocks noGrp="1"/>
          </p:cNvSpPr>
          <p:nvPr>
            <p:ph type="body" sz="quarter" idx="12" hasCustomPrompt="1"/>
          </p:nvPr>
        </p:nvSpPr>
        <p:spPr>
          <a:xfrm>
            <a:off x="6229842" y="1600200"/>
            <a:ext cx="5541959" cy="3847207"/>
          </a:xfrm>
        </p:spPr>
        <p:txBody>
          <a:bodyPr lIns="0" tIns="0" rIns="0" bIns="0"/>
          <a:lstStyle>
            <a:lvl1pPr marL="0" indent="0">
              <a:lnSpc>
                <a:spcPts val="1765"/>
              </a:lnSpc>
              <a:spcBef>
                <a:spcPts val="882"/>
              </a:spcBef>
              <a:buNone/>
              <a:defRPr lang="en-US" sz="1372" b="1" kern="1200" spc="0" baseline="0" dirty="0">
                <a:solidFill>
                  <a:srgbClr val="0078D7"/>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Pa </a:t>
            </a:r>
            <a:r>
              <a:rPr lang="en-US" err="1"/>
              <a:t>consed</a:t>
            </a:r>
            <a:r>
              <a:rPr lang="en-US"/>
              <a:t> et </a:t>
            </a:r>
            <a:r>
              <a:rPr lang="en-US" err="1"/>
              <a:t>atur</a:t>
            </a:r>
            <a:r>
              <a:rPr lang="en-US"/>
              <a:t>. </a:t>
            </a:r>
            <a:r>
              <a:rPr lang="en-US" err="1"/>
              <a:t>Serion</a:t>
            </a:r>
            <a:r>
              <a:rPr lang="en-US"/>
              <a:t> </a:t>
            </a:r>
            <a:r>
              <a:rPr lang="en-US" err="1"/>
              <a:t>corepudi</a:t>
            </a:r>
            <a:r>
              <a:rPr lang="en-US"/>
              <a:t> dolor </a:t>
            </a:r>
            <a:r>
              <a:rPr lang="en-US" err="1"/>
              <a:t>adionse</a:t>
            </a:r>
            <a:r>
              <a:rPr lang="en-US"/>
              <a:t> </a:t>
            </a:r>
            <a:r>
              <a:rPr lang="en-US" err="1"/>
              <a:t>quibusame</a:t>
            </a:r>
            <a:r>
              <a:rPr lang="en-US"/>
              <a:t> </a:t>
            </a:r>
            <a:r>
              <a:rPr lang="en-US" err="1"/>
              <a:t>nullabora</a:t>
            </a:r>
            <a:r>
              <a:rPr lang="en-US"/>
              <a:t> </a:t>
            </a:r>
            <a:r>
              <a:rPr lang="en-US" err="1"/>
              <a:t>volent</a:t>
            </a:r>
            <a:r>
              <a:rPr lang="en-US"/>
              <a:t> </a:t>
            </a:r>
            <a:r>
              <a:rPr lang="en-US" err="1"/>
              <a:t>lignam</a:t>
            </a:r>
            <a:r>
              <a:rPr lang="en-US"/>
              <a:t> </a:t>
            </a:r>
            <a:r>
              <a:rPr lang="en-US" err="1"/>
              <a:t>entis</a:t>
            </a:r>
            <a:r>
              <a:rPr lang="en-US"/>
              <a:t> ape </a:t>
            </a:r>
            <a:r>
              <a:rPr lang="en-US" err="1"/>
              <a:t>dolores</a:t>
            </a:r>
            <a:r>
              <a:rPr lang="en-US"/>
              <a:t> se </a:t>
            </a:r>
            <a:r>
              <a:rPr lang="en-US" err="1"/>
              <a:t>voluptae</a:t>
            </a:r>
            <a:r>
              <a:rPr lang="en-US"/>
              <a:t> </a:t>
            </a:r>
            <a:r>
              <a:rPr lang="en-US" err="1"/>
              <a:t>nimolupti</a:t>
            </a:r>
            <a:r>
              <a:rPr lang="en-US"/>
              <a:t> </a:t>
            </a:r>
            <a:r>
              <a:rPr lang="en-US" err="1"/>
              <a:t>quam</a:t>
            </a:r>
            <a:r>
              <a:rPr lang="en-US"/>
              <a:t> </a:t>
            </a:r>
            <a:r>
              <a:rPr lang="en-US" err="1"/>
              <a:t>ium</a:t>
            </a:r>
            <a:r>
              <a:rPr lang="en-US"/>
              <a:t> </a:t>
            </a:r>
            <a:r>
              <a:rPr lang="en-US" err="1"/>
              <a:t>simusa</a:t>
            </a:r>
            <a:r>
              <a:rPr lang="en-US"/>
              <a:t> </a:t>
            </a:r>
            <a:r>
              <a:rPr lang="en-US" err="1"/>
              <a:t>doluptur</a:t>
            </a:r>
            <a:r>
              <a:rPr lang="en-US"/>
              <a:t>, sum hic </a:t>
            </a:r>
            <a:r>
              <a:rPr lang="en-US" err="1"/>
              <a:t>tem</a:t>
            </a:r>
            <a:r>
              <a:rPr lang="en-US"/>
              <a:t> qui cum </a:t>
            </a:r>
            <a:r>
              <a:rPr lang="en-US" err="1"/>
              <a:t>evelest</a:t>
            </a:r>
            <a:r>
              <a:rPr lang="en-US"/>
              <a:t>, </a:t>
            </a:r>
            <a:r>
              <a:rPr lang="en-US" err="1"/>
              <a:t>cusapel</a:t>
            </a:r>
            <a:r>
              <a:rPr lang="en-US"/>
              <a:t> et </a:t>
            </a:r>
            <a:r>
              <a:rPr lang="en-US" err="1"/>
              <a:t>unt</a:t>
            </a:r>
            <a:r>
              <a:rPr lang="en-US"/>
              <a:t> et </a:t>
            </a:r>
            <a:r>
              <a:rPr lang="en-US" err="1"/>
              <a:t>hiciisciume</a:t>
            </a:r>
            <a:r>
              <a:rPr lang="en-US"/>
              <a:t> </a:t>
            </a:r>
            <a:r>
              <a:rPr lang="en-US" err="1"/>
              <a:t>vernatiore</a:t>
            </a:r>
            <a:r>
              <a:rPr lang="en-US"/>
              <a:t> </a:t>
            </a:r>
            <a:r>
              <a:rPr lang="en-US" err="1"/>
              <a:t>volenecabor</a:t>
            </a:r>
            <a:r>
              <a:rPr lang="en-US"/>
              <a:t> </a:t>
            </a:r>
            <a:r>
              <a:rPr lang="en-US" err="1"/>
              <a:t>seque</a:t>
            </a:r>
            <a:r>
              <a:rPr lang="en-US"/>
              <a:t> </a:t>
            </a:r>
            <a:r>
              <a:rPr lang="en-US" err="1"/>
              <a:t>officient</a:t>
            </a:r>
            <a:r>
              <a:rPr lang="en-US"/>
              <a:t>, </a:t>
            </a:r>
            <a:r>
              <a:rPr lang="en-US" err="1"/>
              <a:t>quamus</a:t>
            </a:r>
            <a:r>
              <a:rPr lang="en-US"/>
              <a:t> </a:t>
            </a:r>
            <a:r>
              <a:rPr lang="en-US" err="1"/>
              <a:t>voluptium</a:t>
            </a:r>
            <a:r>
              <a:rPr lang="en-US"/>
              <a:t> </a:t>
            </a:r>
            <a:r>
              <a:rPr lang="en-US" err="1"/>
              <a:t>natur</a:t>
            </a:r>
            <a:r>
              <a:rPr lang="en-US"/>
              <a:t> </a:t>
            </a:r>
            <a:r>
              <a:rPr lang="en-US" err="1"/>
              <a:t>maio</a:t>
            </a:r>
            <a:r>
              <a:rPr lang="en-US"/>
              <a:t> </a:t>
            </a:r>
            <a:r>
              <a:rPr lang="en-US" err="1"/>
              <a:t>volupta</a:t>
            </a:r>
            <a:r>
              <a:rPr lang="en-US"/>
              <a:t> </a:t>
            </a:r>
            <a:r>
              <a:rPr lang="en-US" err="1"/>
              <a:t>tioria</a:t>
            </a:r>
            <a:r>
              <a:rPr lang="en-US"/>
              <a:t> </a:t>
            </a:r>
            <a:r>
              <a:rPr lang="en-US" err="1"/>
              <a:t>venimetur</a:t>
            </a:r>
            <a:r>
              <a:rPr lang="en-US"/>
              <a:t> re </a:t>
            </a:r>
            <a:r>
              <a:rPr lang="en-US" err="1"/>
              <a:t>vel</a:t>
            </a:r>
            <a:r>
              <a:rPr lang="en-US"/>
              <a:t> </a:t>
            </a:r>
            <a:r>
              <a:rPr lang="en-US" err="1"/>
              <a:t>ent</a:t>
            </a:r>
            <a:r>
              <a:rPr lang="en-US"/>
              <a:t>, </a:t>
            </a:r>
            <a:r>
              <a:rPr lang="en-US" err="1"/>
              <a:t>quae</a:t>
            </a:r>
            <a:r>
              <a:rPr lang="en-US"/>
              <a:t> </a:t>
            </a:r>
            <a:r>
              <a:rPr lang="en-US" err="1"/>
              <a:t>liqui</a:t>
            </a:r>
            <a:r>
              <a:rPr lang="en-US"/>
              <a:t> </a:t>
            </a:r>
            <a:r>
              <a:rPr lang="en-US" err="1"/>
              <a:t>tem</a:t>
            </a:r>
            <a:r>
              <a:rPr lang="en-US"/>
              <a:t> sin con re </a:t>
            </a:r>
            <a:r>
              <a:rPr lang="en-US" err="1"/>
              <a:t>laut</a:t>
            </a:r>
            <a:r>
              <a:rPr lang="en-US"/>
              <a:t> </a:t>
            </a:r>
            <a:r>
              <a:rPr lang="en-US" err="1"/>
              <a:t>aut</a:t>
            </a:r>
            <a:r>
              <a:rPr lang="en-US"/>
              <a:t> </a:t>
            </a:r>
            <a:r>
              <a:rPr lang="en-US" err="1"/>
              <a:t>volupietur</a:t>
            </a:r>
            <a:r>
              <a:rPr lang="en-US"/>
              <a:t>.</a:t>
            </a:r>
          </a:p>
          <a:p>
            <a:pPr lvl="1"/>
            <a:endParaRPr lang="en-US"/>
          </a:p>
          <a:p>
            <a:pPr lvl="1"/>
            <a:r>
              <a:rPr lang="en-US" err="1"/>
              <a:t>Henestios</a:t>
            </a:r>
            <a:r>
              <a:rPr lang="en-US"/>
              <a:t> </a:t>
            </a:r>
            <a:r>
              <a:rPr lang="en-US" err="1"/>
              <a:t>vellantium</a:t>
            </a:r>
            <a:r>
              <a:rPr lang="en-US"/>
              <a:t> </a:t>
            </a:r>
            <a:r>
              <a:rPr lang="en-US" err="1"/>
              <a:t>simi</a:t>
            </a:r>
            <a:r>
              <a:rPr lang="en-US"/>
              <a:t>, </a:t>
            </a:r>
            <a:r>
              <a:rPr lang="en-US" err="1"/>
              <a:t>quassenime</a:t>
            </a:r>
            <a:r>
              <a:rPr lang="en-US"/>
              <a:t> consent </a:t>
            </a:r>
            <a:r>
              <a:rPr lang="en-US" err="1"/>
              <a:t>emquatincti</a:t>
            </a:r>
            <a:r>
              <a:rPr lang="en-US"/>
              <a:t> to doles </a:t>
            </a:r>
            <a:r>
              <a:rPr lang="en-US" err="1"/>
              <a:t>cium</a:t>
            </a:r>
            <a:r>
              <a:rPr lang="en-US"/>
              <a:t> </a:t>
            </a:r>
            <a:r>
              <a:rPr lang="en-US" err="1"/>
              <a:t>nectur</a:t>
            </a:r>
            <a:r>
              <a:rPr lang="en-US"/>
              <a:t>. </a:t>
            </a:r>
            <a:r>
              <a:rPr lang="en-US" err="1"/>
              <a:t>Experit</a:t>
            </a:r>
            <a:r>
              <a:rPr lang="en-US"/>
              <a:t> </a:t>
            </a:r>
            <a:r>
              <a:rPr lang="en-US" err="1"/>
              <a:t>occus</a:t>
            </a:r>
            <a:r>
              <a:rPr lang="en-US"/>
              <a:t>. </a:t>
            </a:r>
            <a:r>
              <a:rPr lang="en-US" err="1"/>
              <a:t>Anduntus</a:t>
            </a:r>
            <a:r>
              <a:rPr lang="en-US"/>
              <a:t> </a:t>
            </a:r>
            <a:r>
              <a:rPr lang="en-US" err="1"/>
              <a:t>dolecta</a:t>
            </a:r>
            <a:r>
              <a:rPr lang="en-US"/>
              <a:t> </a:t>
            </a:r>
            <a:r>
              <a:rPr lang="en-US" err="1"/>
              <a:t>tiusam</a:t>
            </a:r>
            <a:r>
              <a:rPr lang="en-US"/>
              <a:t> </a:t>
            </a:r>
            <a:r>
              <a:rPr lang="en-US" err="1"/>
              <a:t>esto</a:t>
            </a:r>
            <a:r>
              <a:rPr lang="en-US"/>
              <a:t> </a:t>
            </a:r>
            <a:r>
              <a:rPr lang="en-US" err="1"/>
              <a:t>eos</a:t>
            </a:r>
            <a:r>
              <a:rPr lang="en-US"/>
              <a:t> </a:t>
            </a:r>
            <a:r>
              <a:rPr lang="en-US" err="1"/>
              <a:t>delit</a:t>
            </a:r>
            <a:r>
              <a:rPr lang="en-US"/>
              <a:t>, at. </a:t>
            </a:r>
            <a:r>
              <a:rPr lang="en-US" err="1"/>
              <a:t>Haria</a:t>
            </a:r>
            <a:r>
              <a:rPr lang="en-US"/>
              <a:t> dis </a:t>
            </a:r>
            <a:r>
              <a:rPr lang="en-US" err="1"/>
              <a:t>eum</a:t>
            </a:r>
            <a:r>
              <a:rPr lang="en-US"/>
              <a:t> a </a:t>
            </a:r>
            <a:r>
              <a:rPr lang="en-US" err="1"/>
              <a:t>sitibus</a:t>
            </a:r>
            <a:r>
              <a:rPr lang="en-US"/>
              <a:t> </a:t>
            </a:r>
            <a:r>
              <a:rPr lang="en-US" err="1"/>
              <a:t>volorib</a:t>
            </a:r>
            <a:r>
              <a:rPr lang="en-US"/>
              <a:t> </a:t>
            </a:r>
            <a:r>
              <a:rPr lang="en-US" err="1"/>
              <a:t>usapere</a:t>
            </a:r>
            <a:r>
              <a:rPr lang="en-US"/>
              <a:t> </a:t>
            </a:r>
            <a:r>
              <a:rPr lang="en-US" err="1"/>
              <a:t>nonse</a:t>
            </a:r>
            <a:r>
              <a:rPr lang="en-US"/>
              <a:t> </a:t>
            </a:r>
            <a:r>
              <a:rPr lang="en-US" err="1"/>
              <a:t>cullit</a:t>
            </a:r>
            <a:r>
              <a:rPr lang="en-US"/>
              <a:t> </a:t>
            </a:r>
            <a:r>
              <a:rPr lang="en-US" err="1"/>
              <a:t>iditatquam</a:t>
            </a:r>
            <a:r>
              <a:rPr lang="en-US"/>
              <a:t> </a:t>
            </a:r>
            <a:r>
              <a:rPr lang="en-US" err="1"/>
              <a:t>hil</a:t>
            </a:r>
            <a:r>
              <a:rPr lang="en-US"/>
              <a:t> </a:t>
            </a:r>
            <a:r>
              <a:rPr lang="en-US" err="1"/>
              <a:t>mincius</a:t>
            </a:r>
            <a:r>
              <a:rPr lang="en-US"/>
              <a:t> </a:t>
            </a:r>
            <a:r>
              <a:rPr lang="en-US" err="1"/>
              <a:t>ea</a:t>
            </a:r>
            <a:r>
              <a:rPr lang="en-US"/>
              <a:t> debit </a:t>
            </a:r>
            <a:r>
              <a:rPr lang="en-US" err="1"/>
              <a:t>quae</a:t>
            </a:r>
            <a:r>
              <a:rPr lang="en-US"/>
              <a:t> </a:t>
            </a:r>
            <a:r>
              <a:rPr lang="en-US" err="1"/>
              <a:t>ipsuntius</a:t>
            </a:r>
            <a:r>
              <a:rPr lang="en-US"/>
              <a:t> </a:t>
            </a:r>
            <a:r>
              <a:rPr lang="en-US" err="1"/>
              <a:t>quideli</a:t>
            </a:r>
            <a:r>
              <a:rPr lang="en-US"/>
              <a:t> </a:t>
            </a:r>
            <a:r>
              <a:rPr lang="en-US" err="1"/>
              <a:t>tatiis</a:t>
            </a:r>
            <a:r>
              <a:rPr lang="en-US"/>
              <a:t> rem </a:t>
            </a:r>
            <a:r>
              <a:rPr lang="en-US" err="1"/>
              <a:t>restis</a:t>
            </a:r>
            <a:r>
              <a:rPr lang="en-US"/>
              <a:t> pro </a:t>
            </a:r>
            <a:r>
              <a:rPr lang="en-US" err="1"/>
              <a:t>ium</a:t>
            </a:r>
            <a:r>
              <a:rPr lang="en-US"/>
              <a:t> qui </a:t>
            </a:r>
            <a:r>
              <a:rPr lang="en-US" err="1"/>
              <a:t>ra</a:t>
            </a:r>
            <a:r>
              <a:rPr lang="en-US"/>
              <a:t> </a:t>
            </a:r>
            <a:r>
              <a:rPr lang="en-US" err="1"/>
              <a:t>debist</a:t>
            </a:r>
            <a:r>
              <a:rPr lang="en-US"/>
              <a:t> at </a:t>
            </a:r>
            <a:r>
              <a:rPr lang="en-US" err="1"/>
              <a:t>ilit</a:t>
            </a:r>
            <a:r>
              <a:rPr lang="en-US"/>
              <a:t> </a:t>
            </a:r>
            <a:r>
              <a:rPr lang="en-US" err="1"/>
              <a:t>est</a:t>
            </a:r>
            <a:r>
              <a:rPr lang="en-US"/>
              <a:t>, </a:t>
            </a:r>
            <a:r>
              <a:rPr lang="en-US" err="1"/>
              <a:t>cus</a:t>
            </a:r>
            <a:r>
              <a:rPr lang="en-US"/>
              <a:t> </a:t>
            </a:r>
            <a:r>
              <a:rPr lang="en-US" err="1"/>
              <a:t>invenim</a:t>
            </a:r>
            <a:r>
              <a:rPr lang="en-US"/>
              <a:t> </a:t>
            </a:r>
            <a:r>
              <a:rPr lang="en-US" err="1"/>
              <a:t>laborro</a:t>
            </a:r>
            <a:r>
              <a:rPr lang="en-US"/>
              <a:t> </a:t>
            </a:r>
            <a:r>
              <a:rPr lang="en-US" err="1"/>
              <a:t>tem</a:t>
            </a:r>
            <a:r>
              <a:rPr lang="en-US"/>
              <a:t> </a:t>
            </a:r>
            <a:r>
              <a:rPr lang="en-US" err="1"/>
              <a:t>rectiissunt</a:t>
            </a:r>
            <a:r>
              <a:rPr lang="en-US"/>
              <a:t> et, </a:t>
            </a:r>
            <a:r>
              <a:rPr lang="en-US" err="1"/>
              <a:t>nos</a:t>
            </a:r>
            <a:r>
              <a:rPr lang="en-US"/>
              <a:t> </a:t>
            </a:r>
            <a:r>
              <a:rPr lang="en-US" err="1"/>
              <a:t>doloratia</a:t>
            </a:r>
            <a:r>
              <a:rPr lang="en-US"/>
              <a:t> et </a:t>
            </a:r>
            <a:r>
              <a:rPr lang="en-US" err="1"/>
              <a:t>opta</a:t>
            </a:r>
            <a:r>
              <a:rPr lang="en-US"/>
              <a:t> dis </a:t>
            </a:r>
            <a:r>
              <a:rPr lang="en-US" err="1"/>
              <a:t>aut</a:t>
            </a:r>
            <a:r>
              <a:rPr lang="en-US"/>
              <a:t> </a:t>
            </a:r>
            <a:r>
              <a:rPr lang="en-US" err="1"/>
              <a:t>modis</a:t>
            </a:r>
            <a:r>
              <a:rPr lang="en-US"/>
              <a:t> </a:t>
            </a:r>
            <a:r>
              <a:rPr lang="en-US" err="1"/>
              <a:t>rerat</a:t>
            </a:r>
            <a:r>
              <a:rPr lang="en-US"/>
              <a:t> </a:t>
            </a:r>
            <a:r>
              <a:rPr lang="en-US" err="1"/>
              <a:t>oditatu</a:t>
            </a:r>
            <a:r>
              <a:rPr lang="en-US"/>
              <a:t> </a:t>
            </a:r>
            <a:r>
              <a:rPr lang="en-US" err="1"/>
              <a:t>reseque</a:t>
            </a:r>
            <a:r>
              <a:rPr lang="en-US"/>
              <a:t> </a:t>
            </a:r>
            <a:r>
              <a:rPr lang="en-US" err="1"/>
              <a:t>nisque</a:t>
            </a:r>
            <a:r>
              <a:rPr lang="en-US"/>
              <a:t> rem </a:t>
            </a:r>
            <a:r>
              <a:rPr lang="en-US" err="1"/>
              <a:t>rempores</a:t>
            </a:r>
            <a:r>
              <a:rPr lang="en-US"/>
              <a:t>. </a:t>
            </a:r>
            <a:r>
              <a:rPr lang="en-US" err="1"/>
              <a:t>Anduntus</a:t>
            </a:r>
            <a:r>
              <a:rPr lang="en-US"/>
              <a:t> </a:t>
            </a:r>
            <a:r>
              <a:rPr lang="en-US" err="1"/>
              <a:t>dolecta</a:t>
            </a:r>
            <a:r>
              <a:rPr lang="en-US"/>
              <a:t> </a:t>
            </a:r>
            <a:r>
              <a:rPr lang="en-US" err="1"/>
              <a:t>tiusam</a:t>
            </a:r>
            <a:r>
              <a:rPr lang="en-US"/>
              <a:t> </a:t>
            </a:r>
            <a:r>
              <a:rPr lang="en-US" err="1"/>
              <a:t>esto</a:t>
            </a:r>
            <a:r>
              <a:rPr lang="en-US"/>
              <a:t> </a:t>
            </a:r>
            <a:r>
              <a:rPr lang="en-US" err="1"/>
              <a:t>eos</a:t>
            </a:r>
            <a:r>
              <a:rPr lang="en-US"/>
              <a:t> </a:t>
            </a:r>
            <a:r>
              <a:rPr lang="en-US" err="1"/>
              <a:t>delit</a:t>
            </a:r>
            <a:r>
              <a:rPr lang="en-US"/>
              <a:t>, at. </a:t>
            </a:r>
            <a:r>
              <a:rPr lang="en-US" err="1"/>
              <a:t>Haria</a:t>
            </a:r>
            <a:r>
              <a:rPr lang="en-US"/>
              <a:t> dis </a:t>
            </a:r>
            <a:r>
              <a:rPr lang="en-US" err="1"/>
              <a:t>eum</a:t>
            </a:r>
            <a:r>
              <a:rPr lang="en-US"/>
              <a:t> a </a:t>
            </a:r>
            <a:r>
              <a:rPr lang="en-US" err="1"/>
              <a:t>sitibus</a:t>
            </a:r>
            <a:r>
              <a:rPr lang="en-US"/>
              <a:t> </a:t>
            </a:r>
            <a:r>
              <a:rPr lang="en-US" err="1"/>
              <a:t>volorib</a:t>
            </a:r>
            <a:r>
              <a:rPr lang="en-US"/>
              <a:t> </a:t>
            </a:r>
            <a:r>
              <a:rPr lang="en-US" err="1"/>
              <a:t>usapere</a:t>
            </a:r>
            <a:r>
              <a:rPr lang="en-US"/>
              <a:t> </a:t>
            </a:r>
            <a:r>
              <a:rPr lang="en-US" err="1"/>
              <a:t>nonse</a:t>
            </a:r>
            <a:r>
              <a:rPr lang="en-US"/>
              <a:t> </a:t>
            </a:r>
            <a:r>
              <a:rPr lang="en-US" err="1"/>
              <a:t>cullit</a:t>
            </a:r>
            <a:r>
              <a:rPr lang="en-US"/>
              <a:t> </a:t>
            </a:r>
            <a:r>
              <a:rPr lang="en-US" err="1"/>
              <a:t>iditatquam</a:t>
            </a:r>
            <a:r>
              <a:rPr lang="en-US"/>
              <a:t> </a:t>
            </a:r>
            <a:r>
              <a:rPr lang="en-US" err="1"/>
              <a:t>hil</a:t>
            </a:r>
            <a:r>
              <a:rPr lang="en-US"/>
              <a:t> </a:t>
            </a:r>
            <a:r>
              <a:rPr lang="en-US" err="1"/>
              <a:t>mincius</a:t>
            </a:r>
            <a:r>
              <a:rPr lang="en-US"/>
              <a:t> </a:t>
            </a:r>
            <a:r>
              <a:rPr lang="en-US" err="1"/>
              <a:t>ea</a:t>
            </a:r>
            <a:r>
              <a:rPr lang="en-US"/>
              <a:t> debit </a:t>
            </a:r>
            <a:r>
              <a:rPr lang="en-US" err="1"/>
              <a:t>quae</a:t>
            </a:r>
            <a:r>
              <a:rPr lang="en-US"/>
              <a:t> sit.</a:t>
            </a:r>
          </a:p>
        </p:txBody>
      </p:sp>
    </p:spTree>
    <p:extLst>
      <p:ext uri="{BB962C8B-B14F-4D97-AF65-F5344CB8AC3E}">
        <p14:creationId xmlns:p14="http://schemas.microsoft.com/office/powerpoint/2010/main" val="253370202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aragraph Layout 2">
    <p:spTree>
      <p:nvGrpSpPr>
        <p:cNvPr id="1" name=""/>
        <p:cNvGrpSpPr/>
        <p:nvPr/>
      </p:nvGrpSpPr>
      <p:grpSpPr>
        <a:xfrm>
          <a:off x="0" y="0"/>
          <a:ext cx="0" cy="0"/>
          <a:chOff x="0" y="0"/>
          <a:chExt cx="0" cy="0"/>
        </a:xfrm>
      </p:grpSpPr>
      <p:sp>
        <p:nvSpPr>
          <p:cNvPr id="8" name="Text Placeholder 3">
            <a:extLst>
              <a:ext uri="{FF2B5EF4-FFF2-40B4-BE49-F238E27FC236}">
                <a16:creationId xmlns:a16="http://schemas.microsoft.com/office/drawing/2014/main" id="{B36184F4-B6AF-4CC5-BC48-DAC3B1BF6C03}"/>
              </a:ext>
            </a:extLst>
          </p:cNvPr>
          <p:cNvSpPr>
            <a:spLocks noGrp="1"/>
          </p:cNvSpPr>
          <p:nvPr>
            <p:ph type="body" sz="quarter" idx="10" hasCustomPrompt="1"/>
          </p:nvPr>
        </p:nvSpPr>
        <p:spPr>
          <a:xfrm>
            <a:off x="455995" y="1600200"/>
            <a:ext cx="7454644" cy="923330"/>
          </a:xfrm>
        </p:spPr>
        <p:txBody>
          <a:bodyPr wrap="square" lIns="0" tIns="0" rIns="0" bIns="0">
            <a:spAutoFit/>
          </a:bodyPr>
          <a:lstStyle>
            <a:lvl1pPr marL="0" indent="0">
              <a:lnSpc>
                <a:spcPts val="2353"/>
              </a:lnSpc>
              <a:buNone/>
              <a:defRPr sz="2000" b="0" i="0">
                <a:solidFill>
                  <a:schemeClr val="tx1"/>
                </a:solidFill>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Regular 20/24. Dis </a:t>
            </a:r>
            <a:r>
              <a:rPr lang="en-US" dirty="0" err="1"/>
              <a:t>apid</a:t>
            </a:r>
            <a:r>
              <a:rPr lang="en-US" dirty="0"/>
              <a:t> </a:t>
            </a:r>
            <a:r>
              <a:rPr lang="en-US" dirty="0" err="1"/>
              <a:t>es</a:t>
            </a:r>
            <a:r>
              <a:rPr lang="en-US" dirty="0"/>
              <a:t> </a:t>
            </a:r>
            <a:r>
              <a:rPr lang="en-US" dirty="0" err="1"/>
              <a:t>simusanditis</a:t>
            </a:r>
            <a:r>
              <a:rPr lang="en-US" dirty="0"/>
              <a:t> </a:t>
            </a:r>
            <a:r>
              <a:rPr lang="en-US" dirty="0" err="1"/>
              <a:t>ea</a:t>
            </a:r>
            <a:r>
              <a:rPr lang="en-US" dirty="0"/>
              <a:t> ex et </a:t>
            </a:r>
            <a:r>
              <a:rPr lang="en-US" dirty="0" err="1"/>
              <a:t>illore</a:t>
            </a:r>
            <a:r>
              <a:rPr lang="en-US" dirty="0"/>
              <a:t>, </a:t>
            </a:r>
            <a:r>
              <a:rPr lang="en-US" dirty="0" err="1"/>
              <a:t>nectationet</a:t>
            </a:r>
            <a:r>
              <a:rPr lang="en-US" dirty="0"/>
              <a:t> </a:t>
            </a:r>
            <a:r>
              <a:rPr lang="en-US" dirty="0" err="1"/>
              <a:t>aut</a:t>
            </a:r>
            <a:r>
              <a:rPr lang="en-US" dirty="0"/>
              <a:t> </a:t>
            </a:r>
            <a:r>
              <a:rPr lang="en-US" dirty="0" err="1"/>
              <a:t>dic</a:t>
            </a:r>
            <a:r>
              <a:rPr lang="en-US" dirty="0"/>
              <a:t> </a:t>
            </a:r>
            <a:r>
              <a:rPr lang="en-US" dirty="0" err="1"/>
              <a:t>tem</a:t>
            </a:r>
            <a:r>
              <a:rPr lang="en-US" dirty="0"/>
              <a:t> </a:t>
            </a:r>
            <a:r>
              <a:rPr lang="en-US" dirty="0" err="1"/>
              <a:t>vit</a:t>
            </a:r>
            <a:r>
              <a:rPr lang="en-US" dirty="0"/>
              <a:t> </a:t>
            </a:r>
            <a:r>
              <a:rPr lang="en-US" dirty="0" err="1"/>
              <a:t>velestium</a:t>
            </a:r>
            <a:r>
              <a:rPr lang="en-US" dirty="0"/>
              <a:t> </a:t>
            </a:r>
            <a:r>
              <a:rPr lang="en-US" dirty="0" err="1"/>
              <a:t>reperro</a:t>
            </a:r>
            <a:r>
              <a:rPr lang="en-US" dirty="0"/>
              <a:t> </a:t>
            </a:r>
            <a:r>
              <a:rPr lang="en-US" dirty="0" err="1"/>
              <a:t>rroviduntion</a:t>
            </a:r>
            <a:r>
              <a:rPr lang="en-US" dirty="0"/>
              <a:t> </a:t>
            </a:r>
            <a:r>
              <a:rPr lang="en-US" dirty="0" err="1"/>
              <a:t>conem</a:t>
            </a:r>
            <a:r>
              <a:rPr lang="en-US" dirty="0"/>
              <a:t> </a:t>
            </a:r>
            <a:r>
              <a:rPr lang="en-US" dirty="0" err="1"/>
              <a:t>rehend</a:t>
            </a:r>
            <a:r>
              <a:rPr lang="en-US" dirty="0"/>
              <a:t>.</a:t>
            </a:r>
          </a:p>
        </p:txBody>
      </p:sp>
      <p:sp>
        <p:nvSpPr>
          <p:cNvPr id="9" name="Text Placeholder 4">
            <a:extLst>
              <a:ext uri="{FF2B5EF4-FFF2-40B4-BE49-F238E27FC236}">
                <a16:creationId xmlns:a16="http://schemas.microsoft.com/office/drawing/2014/main" id="{3E55D5B5-DF62-4483-B849-891A53370C60}"/>
              </a:ext>
            </a:extLst>
          </p:cNvPr>
          <p:cNvSpPr>
            <a:spLocks noGrp="1"/>
          </p:cNvSpPr>
          <p:nvPr>
            <p:ph type="body" sz="quarter" idx="11" hasCustomPrompt="1"/>
          </p:nvPr>
        </p:nvSpPr>
        <p:spPr>
          <a:xfrm>
            <a:off x="455995" y="2869258"/>
            <a:ext cx="3618381" cy="2678201"/>
          </a:xfrm>
        </p:spPr>
        <p:txBody>
          <a:bodyPr lIns="0" tIns="0" rIns="0" bIns="0"/>
          <a:lstStyle>
            <a:lvl1pPr marL="0" indent="0">
              <a:lnSpc>
                <a:spcPts val="1765"/>
              </a:lnSpc>
              <a:spcBef>
                <a:spcPts val="882"/>
              </a:spcBef>
              <a:buNone/>
              <a:defRPr sz="1372" b="1">
                <a:solidFill>
                  <a:schemeClr val="accent1"/>
                </a:solidFill>
                <a:latin typeface="+mn-lt"/>
              </a:defRPr>
            </a:lvl1pPr>
            <a:lvl2pPr marL="280121" marR="0" indent="-280121" algn="l" defTabSz="914367" rtl="0" eaLnBrk="1" fontAlgn="auto" latinLnBrk="0" hangingPunct="1">
              <a:lnSpc>
                <a:spcPts val="1765"/>
              </a:lnSpc>
              <a:spcBef>
                <a:spcPts val="441"/>
              </a:spcBef>
              <a:spcAft>
                <a:spcPts val="0"/>
              </a:spcAft>
              <a:buClrTx/>
              <a:buSzPct val="90000"/>
              <a:buFont typeface="Arial" panose="020B0604020202020204" pitchFamily="34" charset="0"/>
              <a:buChar char="•"/>
              <a:tabLst/>
              <a:defRPr sz="1372">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a:p>
            <a:pPr marL="280121" marR="0" lvl="1" indent="-280121" algn="l" defTabSz="914367" rtl="0" eaLnBrk="1" fontAlgn="auto" latinLnBrk="0" hangingPunct="1">
              <a:lnSpc>
                <a:spcPts val="1765"/>
              </a:lnSpc>
              <a:spcBef>
                <a:spcPts val="13"/>
              </a:spcBef>
              <a:spcAft>
                <a:spcPts val="0"/>
              </a:spcAft>
              <a:buClrTx/>
              <a:buSzPct val="90000"/>
              <a:buFont typeface="Arial" panose="020B0604020202020204" pitchFamily="34" charset="0"/>
              <a:buChar char="•"/>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
        <p:nvSpPr>
          <p:cNvPr id="10" name="Text Placeholder 4">
            <a:extLst>
              <a:ext uri="{FF2B5EF4-FFF2-40B4-BE49-F238E27FC236}">
                <a16:creationId xmlns:a16="http://schemas.microsoft.com/office/drawing/2014/main" id="{577A1B57-9E8A-4C14-B430-DA17856CFB74}"/>
              </a:ext>
            </a:extLst>
          </p:cNvPr>
          <p:cNvSpPr>
            <a:spLocks noGrp="1"/>
          </p:cNvSpPr>
          <p:nvPr>
            <p:ph type="body" sz="quarter" idx="12" hasCustomPrompt="1"/>
          </p:nvPr>
        </p:nvSpPr>
        <p:spPr>
          <a:xfrm>
            <a:off x="4313110" y="2878651"/>
            <a:ext cx="3597528" cy="2678201"/>
          </a:xfr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1" kern="1200" spc="0" baseline="0" dirty="0">
                <a:solidFill>
                  <a:schemeClr val="accent1"/>
                </a:solidFill>
                <a:latin typeface="+mn-lt"/>
                <a:ea typeface="+mn-ea"/>
                <a:cs typeface="+mn-cs"/>
              </a:defRPr>
            </a:lvl1pPr>
            <a:lvl2pPr marL="280121" marR="0" indent="-280121" algn="l" defTabSz="914367" rtl="0" eaLnBrk="1" fontAlgn="auto" latinLnBrk="0" hangingPunct="1">
              <a:lnSpc>
                <a:spcPts val="1765"/>
              </a:lnSpc>
              <a:spcBef>
                <a:spcPts val="441"/>
              </a:spcBef>
              <a:spcAft>
                <a:spcPts val="0"/>
              </a:spcAft>
              <a:buClrTx/>
              <a:buSzPct val="90000"/>
              <a:buFont typeface="Arial" panose="020B0604020202020204" pitchFamily="34" charset="0"/>
              <a:buChar char="•"/>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a:p>
            <a:pPr marL="280121" marR="0" lvl="1" indent="-280121" algn="l" defTabSz="914367" rtl="0" eaLnBrk="1" fontAlgn="auto" latinLnBrk="0" hangingPunct="1">
              <a:lnSpc>
                <a:spcPts val="1765"/>
              </a:lnSpc>
              <a:spcBef>
                <a:spcPts val="13"/>
              </a:spcBef>
              <a:spcAft>
                <a:spcPts val="0"/>
              </a:spcAft>
              <a:buClrTx/>
              <a:buSzPct val="90000"/>
              <a:buFont typeface="Arial" panose="020B0604020202020204" pitchFamily="34" charset="0"/>
              <a:buChar char="•"/>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
        <p:nvSpPr>
          <p:cNvPr id="11" name="Text Placeholder 4">
            <a:extLst>
              <a:ext uri="{FF2B5EF4-FFF2-40B4-BE49-F238E27FC236}">
                <a16:creationId xmlns:a16="http://schemas.microsoft.com/office/drawing/2014/main" id="{2750020D-E59B-4D94-9ECF-A8DE2A146410}"/>
              </a:ext>
            </a:extLst>
          </p:cNvPr>
          <p:cNvSpPr>
            <a:spLocks noGrp="1"/>
          </p:cNvSpPr>
          <p:nvPr>
            <p:ph type="body" sz="quarter" idx="13" hasCustomPrompt="1"/>
          </p:nvPr>
        </p:nvSpPr>
        <p:spPr>
          <a:xfrm>
            <a:off x="8140346" y="2869258"/>
            <a:ext cx="3622117" cy="2678201"/>
          </a:xfrm>
        </p:spPr>
        <p:txBody>
          <a:bodyPr lIns="0" tIns="0" rIns="0" bIns="0"/>
          <a:lstStyle>
            <a:lvl1pPr marL="0" indent="0">
              <a:lnSpc>
                <a:spcPts val="1765"/>
              </a:lnSpc>
              <a:spcBef>
                <a:spcPts val="882"/>
              </a:spcBef>
              <a:buNone/>
              <a:defRPr lang="en-US" sz="1372" b="1" kern="1200" spc="0" baseline="0" dirty="0">
                <a:solidFill>
                  <a:schemeClr val="accent1"/>
                </a:solidFill>
                <a:latin typeface="+mn-lt"/>
                <a:ea typeface="+mn-ea"/>
                <a:cs typeface="+mn-cs"/>
              </a:defRPr>
            </a:lvl1pPr>
            <a:lvl2pPr marL="280121" marR="0" indent="-280121" algn="l" defTabSz="914367" rtl="0" eaLnBrk="1" fontAlgn="auto" latinLnBrk="0" hangingPunct="1">
              <a:lnSpc>
                <a:spcPts val="1765"/>
              </a:lnSpc>
              <a:spcBef>
                <a:spcPts val="441"/>
              </a:spcBef>
              <a:spcAft>
                <a:spcPts val="0"/>
              </a:spcAft>
              <a:buClrTx/>
              <a:buSzPct val="90000"/>
              <a:buFont typeface="Arial" panose="020B0604020202020204" pitchFamily="34" charset="0"/>
              <a:buChar char="•"/>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a:p>
            <a:pPr marL="280121" marR="0" lvl="1" indent="-280121" algn="l" defTabSz="914367" rtl="0" eaLnBrk="1" fontAlgn="auto" latinLnBrk="0" hangingPunct="1">
              <a:lnSpc>
                <a:spcPts val="1765"/>
              </a:lnSpc>
              <a:spcBef>
                <a:spcPts val="13"/>
              </a:spcBef>
              <a:spcAft>
                <a:spcPts val="0"/>
              </a:spcAft>
              <a:buClrTx/>
              <a:buSzPct val="90000"/>
              <a:buFont typeface="Arial" panose="020B0604020202020204" pitchFamily="34" charset="0"/>
              <a:buChar char="•"/>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
        <p:nvSpPr>
          <p:cNvPr id="12" name="Title 1">
            <a:extLst>
              <a:ext uri="{FF2B5EF4-FFF2-40B4-BE49-F238E27FC236}">
                <a16:creationId xmlns:a16="http://schemas.microsoft.com/office/drawing/2014/main" id="{49A264C1-3BEC-409F-B336-BEEFB87CAE46}"/>
              </a:ext>
            </a:extLst>
          </p:cNvPr>
          <p:cNvSpPr>
            <a:spLocks noGrp="1"/>
          </p:cNvSpPr>
          <p:nvPr>
            <p:ph type="title" hasCustomPrompt="1"/>
          </p:nvPr>
        </p:nvSpPr>
        <p:spPr>
          <a:xfrm>
            <a:off x="455999" y="620432"/>
            <a:ext cx="11306469" cy="403137"/>
          </a:xfrm>
        </p:spPr>
        <p:txBody>
          <a:bodyPr wrap="square" lIns="0" tIns="0" rIns="0" bIns="0">
            <a:spAutoFit/>
          </a:bodyPr>
          <a:lstStyle>
            <a:lvl1pPr>
              <a:lnSpc>
                <a:spcPts val="3074"/>
              </a:lnSpc>
              <a:defRPr sz="2800">
                <a:solidFill>
                  <a:srgbClr val="0078D7"/>
                </a:solidFill>
              </a:defRPr>
            </a:lvl1pPr>
          </a:lstStyle>
          <a:p>
            <a:r>
              <a:rPr lang="en-US" dirty="0"/>
              <a:t>Paragraph Layout 2: three column bulleted list </a:t>
            </a:r>
          </a:p>
        </p:txBody>
      </p:sp>
    </p:spTree>
    <p:extLst>
      <p:ext uri="{BB962C8B-B14F-4D97-AF65-F5344CB8AC3E}">
        <p14:creationId xmlns:p14="http://schemas.microsoft.com/office/powerpoint/2010/main" val="2803251108"/>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aragraph Layout 3">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49A264C1-3BEC-409F-B336-BEEFB87CAE46}"/>
              </a:ext>
            </a:extLst>
          </p:cNvPr>
          <p:cNvSpPr>
            <a:spLocks noGrp="1"/>
          </p:cNvSpPr>
          <p:nvPr>
            <p:ph type="title" hasCustomPrompt="1"/>
          </p:nvPr>
        </p:nvSpPr>
        <p:spPr>
          <a:xfrm>
            <a:off x="455999" y="620432"/>
            <a:ext cx="11306469" cy="403137"/>
          </a:xfrm>
        </p:spPr>
        <p:txBody>
          <a:bodyPr wrap="square" lIns="0" tIns="0" rIns="0" bIns="0">
            <a:spAutoFit/>
          </a:bodyPr>
          <a:lstStyle>
            <a:lvl1pPr>
              <a:lnSpc>
                <a:spcPts val="3074"/>
              </a:lnSpc>
              <a:defRPr sz="2800">
                <a:solidFill>
                  <a:srgbClr val="0078D7"/>
                </a:solidFill>
              </a:defRPr>
            </a:lvl1pPr>
          </a:lstStyle>
          <a:p>
            <a:r>
              <a:rPr lang="en-US" dirty="0"/>
              <a:t>Paragraph Layout 3: six column </a:t>
            </a:r>
          </a:p>
        </p:txBody>
      </p:sp>
      <p:sp>
        <p:nvSpPr>
          <p:cNvPr id="7" name="Content Placeholder 15">
            <a:extLst>
              <a:ext uri="{FF2B5EF4-FFF2-40B4-BE49-F238E27FC236}">
                <a16:creationId xmlns:a16="http://schemas.microsoft.com/office/drawing/2014/main" id="{C004169C-FE9C-41CF-8C90-1F4385864062}"/>
              </a:ext>
            </a:extLst>
          </p:cNvPr>
          <p:cNvSpPr>
            <a:spLocks noGrp="1"/>
          </p:cNvSpPr>
          <p:nvPr>
            <p:ph sz="quarter" idx="25" hasCustomPrompt="1"/>
          </p:nvPr>
        </p:nvSpPr>
        <p:spPr>
          <a:xfrm>
            <a:off x="455995" y="2136155"/>
            <a:ext cx="1693247" cy="1021696"/>
          </a:xfrm>
        </p:spPr>
        <p:txBody>
          <a:bodyPr>
            <a:noAutofit/>
          </a:bodyPr>
          <a:lstStyle>
            <a:lvl1pPr marL="0" indent="0">
              <a:buNone/>
              <a:defRPr sz="1961"/>
            </a:lvl1pPr>
          </a:lstStyle>
          <a:p>
            <a:pPr lvl="0"/>
            <a:r>
              <a:rPr lang="en-US"/>
              <a:t>Picture</a:t>
            </a:r>
          </a:p>
        </p:txBody>
      </p:sp>
      <p:sp>
        <p:nvSpPr>
          <p:cNvPr id="13" name="Text Placeholder 4">
            <a:extLst>
              <a:ext uri="{FF2B5EF4-FFF2-40B4-BE49-F238E27FC236}">
                <a16:creationId xmlns:a16="http://schemas.microsoft.com/office/drawing/2014/main" id="{26322589-6D51-44E1-85CB-CA83709B8FAC}"/>
              </a:ext>
            </a:extLst>
          </p:cNvPr>
          <p:cNvSpPr>
            <a:spLocks noGrp="1"/>
          </p:cNvSpPr>
          <p:nvPr>
            <p:ph type="body" sz="quarter" idx="11" hasCustomPrompt="1"/>
          </p:nvPr>
        </p:nvSpPr>
        <p:spPr>
          <a:xfrm>
            <a:off x="455995" y="3167818"/>
            <a:ext cx="1693247" cy="2821285"/>
          </a:xfrm>
        </p:spPr>
        <p:txBody>
          <a:bodyPr lIns="0" tIns="0" rIns="0" bIns="0"/>
          <a:lstStyle>
            <a:lvl1pPr marL="0" indent="0">
              <a:lnSpc>
                <a:spcPts val="1765"/>
              </a:lnSpc>
              <a:spcBef>
                <a:spcPts val="882"/>
              </a:spcBef>
              <a:buNone/>
              <a:defRPr lang="en-US" sz="1372" b="1" kern="1200" spc="0" baseline="0" dirty="0">
                <a:solidFill>
                  <a:schemeClr val="accent1"/>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4" name="Text Placeholder 4">
            <a:extLst>
              <a:ext uri="{FF2B5EF4-FFF2-40B4-BE49-F238E27FC236}">
                <a16:creationId xmlns:a16="http://schemas.microsoft.com/office/drawing/2014/main" id="{41FBF3CD-E190-4951-96AD-3A255298EC08}"/>
              </a:ext>
            </a:extLst>
          </p:cNvPr>
          <p:cNvSpPr>
            <a:spLocks noGrp="1"/>
          </p:cNvSpPr>
          <p:nvPr>
            <p:ph type="body" sz="quarter" idx="15" hasCustomPrompt="1"/>
          </p:nvPr>
        </p:nvSpPr>
        <p:spPr>
          <a:xfrm>
            <a:off x="2378328" y="3167818"/>
            <a:ext cx="1693247" cy="2821285"/>
          </a:xfrm>
        </p:spPr>
        <p:txBody>
          <a:bodyPr lIns="0" tIns="0" rIns="0" bIns="0"/>
          <a:lstStyle>
            <a:lvl1pPr marL="0" indent="0">
              <a:lnSpc>
                <a:spcPts val="1765"/>
              </a:lnSpc>
              <a:spcBef>
                <a:spcPts val="882"/>
              </a:spcBef>
              <a:buNone/>
              <a:defRPr lang="en-US" sz="1372" b="1" kern="1200" spc="0" baseline="0" dirty="0">
                <a:solidFill>
                  <a:schemeClr val="accent1"/>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5" name="Text Placeholder 4">
            <a:extLst>
              <a:ext uri="{FF2B5EF4-FFF2-40B4-BE49-F238E27FC236}">
                <a16:creationId xmlns:a16="http://schemas.microsoft.com/office/drawing/2014/main" id="{B8E4E097-17FB-4DBE-9710-0426CA60A238}"/>
              </a:ext>
            </a:extLst>
          </p:cNvPr>
          <p:cNvSpPr>
            <a:spLocks noGrp="1"/>
          </p:cNvSpPr>
          <p:nvPr>
            <p:ph type="body" sz="quarter" idx="17" hasCustomPrompt="1"/>
          </p:nvPr>
        </p:nvSpPr>
        <p:spPr>
          <a:xfrm>
            <a:off x="4300662" y="3167818"/>
            <a:ext cx="1693247" cy="2821285"/>
          </a:xfr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1" kern="1200" spc="0" baseline="0" dirty="0">
                <a:solidFill>
                  <a:schemeClr val="accent1"/>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6" name="Text Placeholder 4">
            <a:extLst>
              <a:ext uri="{FF2B5EF4-FFF2-40B4-BE49-F238E27FC236}">
                <a16:creationId xmlns:a16="http://schemas.microsoft.com/office/drawing/2014/main" id="{BF99D9E5-9B16-48AA-8EE9-22BAAA6A8B67}"/>
              </a:ext>
            </a:extLst>
          </p:cNvPr>
          <p:cNvSpPr>
            <a:spLocks noGrp="1"/>
          </p:cNvSpPr>
          <p:nvPr>
            <p:ph type="body" sz="quarter" idx="19" hasCustomPrompt="1"/>
          </p:nvPr>
        </p:nvSpPr>
        <p:spPr>
          <a:xfrm>
            <a:off x="6222995" y="3167818"/>
            <a:ext cx="1693247" cy="2821285"/>
          </a:xfr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1" kern="1200" spc="0" baseline="0" dirty="0">
                <a:solidFill>
                  <a:schemeClr val="accent1"/>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7" name="Text Placeholder 4">
            <a:extLst>
              <a:ext uri="{FF2B5EF4-FFF2-40B4-BE49-F238E27FC236}">
                <a16:creationId xmlns:a16="http://schemas.microsoft.com/office/drawing/2014/main" id="{2F8FC5F9-48E5-4BB7-9D85-7D96F0D197DF}"/>
              </a:ext>
            </a:extLst>
          </p:cNvPr>
          <p:cNvSpPr>
            <a:spLocks noGrp="1"/>
          </p:cNvSpPr>
          <p:nvPr>
            <p:ph type="body" sz="quarter" idx="21" hasCustomPrompt="1"/>
          </p:nvPr>
        </p:nvSpPr>
        <p:spPr>
          <a:xfrm>
            <a:off x="8145328" y="3167818"/>
            <a:ext cx="1693247" cy="2821285"/>
          </a:xfr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1" kern="1200" spc="0" baseline="0" dirty="0">
                <a:solidFill>
                  <a:schemeClr val="accent1"/>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8" name="Text Placeholder 4">
            <a:extLst>
              <a:ext uri="{FF2B5EF4-FFF2-40B4-BE49-F238E27FC236}">
                <a16:creationId xmlns:a16="http://schemas.microsoft.com/office/drawing/2014/main" id="{8FF7E122-7978-4B0B-9E72-000B45F77396}"/>
              </a:ext>
            </a:extLst>
          </p:cNvPr>
          <p:cNvSpPr>
            <a:spLocks noGrp="1"/>
          </p:cNvSpPr>
          <p:nvPr>
            <p:ph type="body" sz="quarter" idx="23" hasCustomPrompt="1"/>
          </p:nvPr>
        </p:nvSpPr>
        <p:spPr>
          <a:xfrm>
            <a:off x="10067660" y="3167818"/>
            <a:ext cx="1693247" cy="2821285"/>
          </a:xfr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1" kern="1200" spc="0" baseline="0" dirty="0">
                <a:solidFill>
                  <a:schemeClr val="accent1"/>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9" name="Content Placeholder 15">
            <a:extLst>
              <a:ext uri="{FF2B5EF4-FFF2-40B4-BE49-F238E27FC236}">
                <a16:creationId xmlns:a16="http://schemas.microsoft.com/office/drawing/2014/main" id="{979291C9-ED71-44C6-982C-C0C32F5BF5F5}"/>
              </a:ext>
            </a:extLst>
          </p:cNvPr>
          <p:cNvSpPr>
            <a:spLocks noGrp="1"/>
          </p:cNvSpPr>
          <p:nvPr>
            <p:ph sz="quarter" idx="26" hasCustomPrompt="1"/>
          </p:nvPr>
        </p:nvSpPr>
        <p:spPr>
          <a:xfrm>
            <a:off x="2378328" y="2136155"/>
            <a:ext cx="1693247" cy="1021696"/>
          </a:xfrm>
        </p:spPr>
        <p:txBody>
          <a:bodyPr>
            <a:noAutofit/>
          </a:bodyPr>
          <a:lstStyle>
            <a:lvl1pPr marL="0" indent="0">
              <a:buNone/>
              <a:defRPr sz="1961"/>
            </a:lvl1pPr>
          </a:lstStyle>
          <a:p>
            <a:pPr lvl="0"/>
            <a:r>
              <a:rPr lang="en-US"/>
              <a:t>Picture</a:t>
            </a:r>
          </a:p>
        </p:txBody>
      </p:sp>
      <p:sp>
        <p:nvSpPr>
          <p:cNvPr id="20" name="Content Placeholder 15">
            <a:extLst>
              <a:ext uri="{FF2B5EF4-FFF2-40B4-BE49-F238E27FC236}">
                <a16:creationId xmlns:a16="http://schemas.microsoft.com/office/drawing/2014/main" id="{068E7B92-4A52-40B7-AF72-84185DB40378}"/>
              </a:ext>
            </a:extLst>
          </p:cNvPr>
          <p:cNvSpPr>
            <a:spLocks noGrp="1"/>
          </p:cNvSpPr>
          <p:nvPr>
            <p:ph sz="quarter" idx="27" hasCustomPrompt="1"/>
          </p:nvPr>
        </p:nvSpPr>
        <p:spPr>
          <a:xfrm>
            <a:off x="4300662" y="2136155"/>
            <a:ext cx="1693247" cy="1021696"/>
          </a:xfrm>
        </p:spPr>
        <p:txBody>
          <a:bodyPr>
            <a:noAutofit/>
          </a:bodyPr>
          <a:lstStyle>
            <a:lvl1pPr marL="0" indent="0">
              <a:buNone/>
              <a:defRPr sz="1961"/>
            </a:lvl1pPr>
          </a:lstStyle>
          <a:p>
            <a:pPr lvl="0"/>
            <a:r>
              <a:rPr lang="en-US"/>
              <a:t>Picture</a:t>
            </a:r>
          </a:p>
        </p:txBody>
      </p:sp>
      <p:sp>
        <p:nvSpPr>
          <p:cNvPr id="21" name="Content Placeholder 15">
            <a:extLst>
              <a:ext uri="{FF2B5EF4-FFF2-40B4-BE49-F238E27FC236}">
                <a16:creationId xmlns:a16="http://schemas.microsoft.com/office/drawing/2014/main" id="{440444DD-F7B0-442D-B5D9-8DE50A522231}"/>
              </a:ext>
            </a:extLst>
          </p:cNvPr>
          <p:cNvSpPr>
            <a:spLocks noGrp="1"/>
          </p:cNvSpPr>
          <p:nvPr>
            <p:ph sz="quarter" idx="28" hasCustomPrompt="1"/>
          </p:nvPr>
        </p:nvSpPr>
        <p:spPr>
          <a:xfrm>
            <a:off x="6222995" y="2136155"/>
            <a:ext cx="1693247" cy="1021696"/>
          </a:xfrm>
        </p:spPr>
        <p:txBody>
          <a:bodyPr>
            <a:noAutofit/>
          </a:bodyPr>
          <a:lstStyle>
            <a:lvl1pPr marL="0" indent="0">
              <a:buNone/>
              <a:defRPr sz="1961"/>
            </a:lvl1pPr>
          </a:lstStyle>
          <a:p>
            <a:pPr lvl="0"/>
            <a:r>
              <a:rPr lang="en-US"/>
              <a:t>Picture</a:t>
            </a:r>
          </a:p>
        </p:txBody>
      </p:sp>
      <p:sp>
        <p:nvSpPr>
          <p:cNvPr id="22" name="Content Placeholder 15">
            <a:extLst>
              <a:ext uri="{FF2B5EF4-FFF2-40B4-BE49-F238E27FC236}">
                <a16:creationId xmlns:a16="http://schemas.microsoft.com/office/drawing/2014/main" id="{CF0C06BA-A297-47AE-B2AE-A88B9FFCDF25}"/>
              </a:ext>
            </a:extLst>
          </p:cNvPr>
          <p:cNvSpPr>
            <a:spLocks noGrp="1"/>
          </p:cNvSpPr>
          <p:nvPr>
            <p:ph sz="quarter" idx="29" hasCustomPrompt="1"/>
          </p:nvPr>
        </p:nvSpPr>
        <p:spPr>
          <a:xfrm>
            <a:off x="8145328" y="2136155"/>
            <a:ext cx="1693247" cy="1021696"/>
          </a:xfrm>
        </p:spPr>
        <p:txBody>
          <a:bodyPr>
            <a:noAutofit/>
          </a:bodyPr>
          <a:lstStyle>
            <a:lvl1pPr marL="0" indent="0">
              <a:buNone/>
              <a:defRPr sz="1961"/>
            </a:lvl1pPr>
          </a:lstStyle>
          <a:p>
            <a:pPr lvl="0"/>
            <a:r>
              <a:rPr lang="en-US"/>
              <a:t>Picture</a:t>
            </a:r>
          </a:p>
        </p:txBody>
      </p:sp>
      <p:sp>
        <p:nvSpPr>
          <p:cNvPr id="23" name="Content Placeholder 15">
            <a:extLst>
              <a:ext uri="{FF2B5EF4-FFF2-40B4-BE49-F238E27FC236}">
                <a16:creationId xmlns:a16="http://schemas.microsoft.com/office/drawing/2014/main" id="{6C99EB99-F265-4591-B5E7-EB8ECEE75424}"/>
              </a:ext>
            </a:extLst>
          </p:cNvPr>
          <p:cNvSpPr>
            <a:spLocks noGrp="1"/>
          </p:cNvSpPr>
          <p:nvPr>
            <p:ph sz="quarter" idx="30" hasCustomPrompt="1"/>
          </p:nvPr>
        </p:nvSpPr>
        <p:spPr>
          <a:xfrm>
            <a:off x="10067660" y="2136155"/>
            <a:ext cx="1693247" cy="1021696"/>
          </a:xfrm>
        </p:spPr>
        <p:txBody>
          <a:bodyPr>
            <a:noAutofit/>
          </a:bodyPr>
          <a:lstStyle>
            <a:lvl1pPr marL="0" indent="0">
              <a:buNone/>
              <a:defRPr sz="1961"/>
            </a:lvl1pPr>
          </a:lstStyle>
          <a:p>
            <a:pPr lvl="0"/>
            <a:r>
              <a:rPr lang="en-US"/>
              <a:t>Picture</a:t>
            </a:r>
          </a:p>
        </p:txBody>
      </p:sp>
    </p:spTree>
    <p:extLst>
      <p:ext uri="{BB962C8B-B14F-4D97-AF65-F5344CB8AC3E}">
        <p14:creationId xmlns:p14="http://schemas.microsoft.com/office/powerpoint/2010/main" val="666073621"/>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800">
                <a:solidFill>
                  <a:srgbClr val="0078D7"/>
                </a:solidFill>
              </a:defRPr>
            </a:lvl1pPr>
          </a:lstStyle>
          <a:p>
            <a:r>
              <a:rPr lang="en-US"/>
              <a:t>Photo Layout 1: Three columns images and text</a:t>
            </a:r>
          </a:p>
        </p:txBody>
      </p:sp>
      <p:sp>
        <p:nvSpPr>
          <p:cNvPr id="5" name="Text Placeholder 4"/>
          <p:cNvSpPr>
            <a:spLocks noGrp="1"/>
          </p:cNvSpPr>
          <p:nvPr>
            <p:ph type="body" sz="quarter" idx="11" hasCustomPrompt="1"/>
          </p:nvPr>
        </p:nvSpPr>
        <p:spPr>
          <a:xfrm>
            <a:off x="455995" y="4927922"/>
            <a:ext cx="3618381" cy="1205458"/>
          </a:xfrm>
        </p:spPr>
        <p:txBody>
          <a:bodyPr lIns="0" tIns="0" rIns="0" bIns="0"/>
          <a:lstStyle>
            <a:lvl1pPr marL="0" indent="0">
              <a:lnSpc>
                <a:spcPts val="1765"/>
              </a:lnSpc>
              <a:spcBef>
                <a:spcPts val="882"/>
              </a:spcBef>
              <a:buNone/>
              <a:defRPr lang="en-US" sz="1372" b="1" kern="1200" spc="0" baseline="0" dirty="0">
                <a:solidFill>
                  <a:srgbClr val="0078D7"/>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9" name="Text Placeholder 4"/>
          <p:cNvSpPr>
            <a:spLocks noGrp="1"/>
          </p:cNvSpPr>
          <p:nvPr>
            <p:ph type="body" sz="quarter" idx="12" hasCustomPrompt="1"/>
          </p:nvPr>
        </p:nvSpPr>
        <p:spPr>
          <a:xfrm>
            <a:off x="4300039" y="4927922"/>
            <a:ext cx="3618381" cy="1205458"/>
          </a:xfrm>
        </p:spPr>
        <p:txBody>
          <a:bodyPr lIns="0" tIns="0" rIns="0" bIns="0"/>
          <a:lstStyle>
            <a:lvl1pPr marL="0" indent="0">
              <a:lnSpc>
                <a:spcPts val="1765"/>
              </a:lnSpc>
              <a:spcBef>
                <a:spcPts val="882"/>
              </a:spcBef>
              <a:buNone/>
              <a:defRPr lang="en-US" sz="1372" b="1" kern="1200" spc="0" baseline="0" dirty="0">
                <a:solidFill>
                  <a:srgbClr val="0078D7"/>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0" name="Text Placeholder 4"/>
          <p:cNvSpPr>
            <a:spLocks noGrp="1"/>
          </p:cNvSpPr>
          <p:nvPr>
            <p:ph type="body" sz="quarter" idx="13" hasCustomPrompt="1"/>
          </p:nvPr>
        </p:nvSpPr>
        <p:spPr>
          <a:xfrm>
            <a:off x="8144083" y="4927922"/>
            <a:ext cx="3618381" cy="1205458"/>
          </a:xfrm>
        </p:spPr>
        <p:txBody>
          <a:bodyPr lIns="0" tIns="0" rIns="0" bIns="0"/>
          <a:lstStyle>
            <a:lvl1pPr marL="0" indent="0">
              <a:lnSpc>
                <a:spcPts val="1765"/>
              </a:lnSpc>
              <a:spcBef>
                <a:spcPts val="882"/>
              </a:spcBef>
              <a:buNone/>
              <a:defRPr lang="en-US" sz="1372" b="1" kern="1200" spc="0" baseline="0" dirty="0">
                <a:solidFill>
                  <a:srgbClr val="0078D7"/>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7" name="Picture Placeholder 6">
            <a:extLst>
              <a:ext uri="{FF2B5EF4-FFF2-40B4-BE49-F238E27FC236}">
                <a16:creationId xmlns:a16="http://schemas.microsoft.com/office/drawing/2014/main" id="{ABE01C0E-0479-4C93-AAC0-C2F5F90B363E}"/>
              </a:ext>
            </a:extLst>
          </p:cNvPr>
          <p:cNvSpPr>
            <a:spLocks noGrp="1"/>
          </p:cNvSpPr>
          <p:nvPr>
            <p:ph type="pic" sz="quarter" idx="20"/>
          </p:nvPr>
        </p:nvSpPr>
        <p:spPr>
          <a:xfrm>
            <a:off x="455995" y="1600096"/>
            <a:ext cx="3618381" cy="1162241"/>
          </a:xfrm>
          <a:blipFill>
            <a:blip r:embed="rId2">
              <a:extLst>
                <a:ext uri="{28A0092B-C50C-407E-A947-70E740481C1C}">
                  <a14:useLocalDpi xmlns:a14="http://schemas.microsoft.com/office/drawing/2010/main" val="0"/>
                </a:ext>
              </a:extLst>
            </a:blip>
            <a:stretch>
              <a:fillRect/>
            </a:stretch>
          </a:blipFill>
        </p:spPr>
        <p:txBody>
          <a:bodyPr/>
          <a:lstStyle/>
          <a:p>
            <a:r>
              <a:rPr lang="en-US"/>
              <a:t>Click icon to add picture</a:t>
            </a:r>
          </a:p>
        </p:txBody>
      </p:sp>
      <p:sp>
        <p:nvSpPr>
          <p:cNvPr id="14" name="Picture Placeholder 6">
            <a:extLst>
              <a:ext uri="{FF2B5EF4-FFF2-40B4-BE49-F238E27FC236}">
                <a16:creationId xmlns:a16="http://schemas.microsoft.com/office/drawing/2014/main" id="{8BA60483-81D0-4D88-89E0-E83447658034}"/>
              </a:ext>
            </a:extLst>
          </p:cNvPr>
          <p:cNvSpPr>
            <a:spLocks noGrp="1"/>
          </p:cNvSpPr>
          <p:nvPr>
            <p:ph type="pic" sz="quarter" idx="21"/>
          </p:nvPr>
        </p:nvSpPr>
        <p:spPr>
          <a:xfrm>
            <a:off x="4303929" y="1600096"/>
            <a:ext cx="3618381" cy="1162241"/>
          </a:xfrm>
          <a:blipFill>
            <a:blip r:embed="rId3">
              <a:extLst>
                <a:ext uri="{28A0092B-C50C-407E-A947-70E740481C1C}">
                  <a14:useLocalDpi xmlns:a14="http://schemas.microsoft.com/office/drawing/2010/main" val="0"/>
                </a:ext>
              </a:extLst>
            </a:blip>
            <a:stretch>
              <a:fillRect/>
            </a:stretch>
          </a:blipFill>
        </p:spPr>
        <p:txBody>
          <a:bodyPr/>
          <a:lstStyle/>
          <a:p>
            <a:r>
              <a:rPr lang="en-US"/>
              <a:t>Click icon to add picture</a:t>
            </a:r>
          </a:p>
        </p:txBody>
      </p:sp>
      <p:sp>
        <p:nvSpPr>
          <p:cNvPr id="11" name="Picture Placeholder 6">
            <a:extLst>
              <a:ext uri="{FF2B5EF4-FFF2-40B4-BE49-F238E27FC236}">
                <a16:creationId xmlns:a16="http://schemas.microsoft.com/office/drawing/2014/main" id="{2009B689-E711-46E6-8310-D69228E55A99}"/>
              </a:ext>
            </a:extLst>
          </p:cNvPr>
          <p:cNvSpPr>
            <a:spLocks noGrp="1"/>
          </p:cNvSpPr>
          <p:nvPr>
            <p:ph type="pic" sz="quarter" idx="22"/>
          </p:nvPr>
        </p:nvSpPr>
        <p:spPr>
          <a:xfrm>
            <a:off x="8137441" y="1600097"/>
            <a:ext cx="3618381" cy="1162241"/>
          </a:xfrm>
          <a:blipFill>
            <a:blip r:embed="rId4">
              <a:extLst>
                <a:ext uri="{28A0092B-C50C-407E-A947-70E740481C1C}">
                  <a14:useLocalDpi xmlns:a14="http://schemas.microsoft.com/office/drawing/2010/main" val="0"/>
                </a:ext>
              </a:extLst>
            </a:blip>
            <a:stretch>
              <a:fillRect/>
            </a:stretch>
          </a:blipFill>
        </p:spPr>
        <p:txBody>
          <a:bodyPr/>
          <a:lstStyle/>
          <a:p>
            <a:r>
              <a:rPr lang="en-US"/>
              <a:t>Click icon to add picture</a:t>
            </a:r>
          </a:p>
        </p:txBody>
      </p:sp>
    </p:spTree>
    <p:extLst>
      <p:ext uri="{BB962C8B-B14F-4D97-AF65-F5344CB8AC3E}">
        <p14:creationId xmlns:p14="http://schemas.microsoft.com/office/powerpoint/2010/main" val="278230295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rgbClr val="0078D7"/>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55994" y="2977054"/>
            <a:ext cx="8067822" cy="1793104"/>
          </a:xfrm>
          <a:noFill/>
        </p:spPr>
        <p:txBody>
          <a:bodyPr lIns="0" tIns="91440" rIns="146304" bIns="91440" anchor="b" anchorCtr="0"/>
          <a:lstStyle>
            <a:lvl1pPr>
              <a:defRPr sz="5294" spc="-147" baseline="0">
                <a:solidFill>
                  <a:schemeClr val="bg2"/>
                </a:solidFill>
              </a:defRPr>
            </a:lvl1pPr>
          </a:lstStyle>
          <a:p>
            <a:r>
              <a:rPr lang="en-US"/>
              <a:t>Windows Storybook title </a:t>
            </a:r>
            <a:br>
              <a:rPr lang="en-US"/>
            </a:br>
            <a:r>
              <a:rPr lang="en-US"/>
              <a:t>or event name</a:t>
            </a:r>
          </a:p>
        </p:txBody>
      </p:sp>
      <p:sp>
        <p:nvSpPr>
          <p:cNvPr id="5" name="Text Placeholder 4"/>
          <p:cNvSpPr>
            <a:spLocks noGrp="1"/>
          </p:cNvSpPr>
          <p:nvPr>
            <p:ph type="body" sz="quarter" idx="12" hasCustomPrompt="1"/>
          </p:nvPr>
        </p:nvSpPr>
        <p:spPr>
          <a:xfrm>
            <a:off x="462753" y="4736471"/>
            <a:ext cx="8359808" cy="715931"/>
          </a:xfrm>
          <a:noFill/>
        </p:spPr>
        <p:txBody>
          <a:bodyPr lIns="0" tIns="109728" rIns="164592" bIns="109728">
            <a:noAutofit/>
          </a:bodyPr>
          <a:lstStyle>
            <a:lvl1pPr marL="0" indent="0">
              <a:spcBef>
                <a:spcPts val="0"/>
              </a:spcBef>
              <a:buNone/>
              <a:defRPr sz="1765" spc="0" baseline="0">
                <a:solidFill>
                  <a:schemeClr val="bg2"/>
                </a:solidFill>
                <a:latin typeface="+mn-lt"/>
              </a:defRPr>
            </a:lvl1pPr>
          </a:lstStyle>
          <a:p>
            <a:pPr lvl="0"/>
            <a:r>
              <a:rPr lang="en-US"/>
              <a:t>Author Name</a:t>
            </a:r>
          </a:p>
          <a:p>
            <a:pPr lvl="0"/>
            <a:r>
              <a:rPr lang="en-US"/>
              <a:t>Date</a:t>
            </a:r>
          </a:p>
        </p:txBody>
      </p:sp>
      <p:pic>
        <p:nvPicPr>
          <p:cNvPr id="8" name="Picture 7">
            <a:extLst>
              <a:ext uri="{FF2B5EF4-FFF2-40B4-BE49-F238E27FC236}">
                <a16:creationId xmlns:a16="http://schemas.microsoft.com/office/drawing/2014/main" id="{BA7BDCBF-1D44-41B9-B01E-0C288F95429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black">
          <a:xfrm>
            <a:off x="448586" y="469901"/>
            <a:ext cx="1434641" cy="314582"/>
          </a:xfrm>
          <a:prstGeom prst="rect">
            <a:avLst/>
          </a:prstGeom>
        </p:spPr>
      </p:pic>
    </p:spTree>
    <p:extLst>
      <p:ext uri="{BB962C8B-B14F-4D97-AF65-F5344CB8AC3E}">
        <p14:creationId xmlns:p14="http://schemas.microsoft.com/office/powerpoint/2010/main" val="3358018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sp>
        <p:nvSpPr>
          <p:cNvPr id="21" name="Picture Placeholder 6">
            <a:extLst>
              <a:ext uri="{FF2B5EF4-FFF2-40B4-BE49-F238E27FC236}">
                <a16:creationId xmlns:a16="http://schemas.microsoft.com/office/drawing/2014/main" id="{81B4D1CC-F73F-4B8C-9E62-D678FBA17BE5}"/>
              </a:ext>
            </a:extLst>
          </p:cNvPr>
          <p:cNvSpPr>
            <a:spLocks noGrp="1"/>
          </p:cNvSpPr>
          <p:nvPr>
            <p:ph type="pic" sz="quarter" idx="17" hasCustomPrompt="1"/>
          </p:nvPr>
        </p:nvSpPr>
        <p:spPr>
          <a:xfrm>
            <a:off x="9087196" y="2134914"/>
            <a:ext cx="2679937" cy="510524"/>
          </a:xfrm>
          <a:blipFill>
            <a:blip r:embed="rId2">
              <a:extLst>
                <a:ext uri="{28A0092B-C50C-407E-A947-70E740481C1C}">
                  <a14:useLocalDpi xmlns:a14="http://schemas.microsoft.com/office/drawing/2010/main" val="0"/>
                </a:ext>
              </a:extLst>
            </a:blip>
            <a:stretch>
              <a:fillRect/>
            </a:stretch>
          </a:blipFill>
        </p:spPr>
        <p:txBody>
          <a:bodyPr/>
          <a:lstStyle>
            <a:lvl1pPr marL="0" indent="0">
              <a:buFontTx/>
              <a:buNone/>
              <a:defRPr sz="2353">
                <a:solidFill>
                  <a:schemeClr val="bg2"/>
                </a:solidFill>
              </a:defRPr>
            </a:lvl1pPr>
          </a:lstStyle>
          <a:p>
            <a:r>
              <a:rPr lang="en-US"/>
              <a:t>Image here</a:t>
            </a:r>
          </a:p>
        </p:txBody>
      </p:sp>
      <p:sp>
        <p:nvSpPr>
          <p:cNvPr id="20" name="Picture Placeholder 6">
            <a:extLst>
              <a:ext uri="{FF2B5EF4-FFF2-40B4-BE49-F238E27FC236}">
                <a16:creationId xmlns:a16="http://schemas.microsoft.com/office/drawing/2014/main" id="{13DE2DEB-C371-4575-BB41-68D8DFD82CC7}"/>
              </a:ext>
            </a:extLst>
          </p:cNvPr>
          <p:cNvSpPr>
            <a:spLocks noGrp="1"/>
          </p:cNvSpPr>
          <p:nvPr>
            <p:ph type="pic" sz="quarter" idx="16" hasCustomPrompt="1"/>
          </p:nvPr>
        </p:nvSpPr>
        <p:spPr>
          <a:xfrm>
            <a:off x="6211167" y="2134914"/>
            <a:ext cx="2679937" cy="510524"/>
          </a:xfrm>
          <a:blipFill>
            <a:blip r:embed="rId3">
              <a:extLst>
                <a:ext uri="{28A0092B-C50C-407E-A947-70E740481C1C}">
                  <a14:useLocalDpi xmlns:a14="http://schemas.microsoft.com/office/drawing/2010/main" val="0"/>
                </a:ext>
              </a:extLst>
            </a:blip>
            <a:stretch>
              <a:fillRect/>
            </a:stretch>
          </a:blipFill>
        </p:spPr>
        <p:txBody>
          <a:bodyPr/>
          <a:lstStyle>
            <a:lvl1pPr marL="0" indent="0">
              <a:buFontTx/>
              <a:buNone/>
              <a:defRPr sz="2353">
                <a:solidFill>
                  <a:schemeClr val="bg2"/>
                </a:solidFill>
              </a:defRPr>
            </a:lvl1pPr>
          </a:lstStyle>
          <a:p>
            <a:r>
              <a:rPr lang="en-US"/>
              <a:t>Image here</a:t>
            </a:r>
          </a:p>
        </p:txBody>
      </p:sp>
      <p:sp>
        <p:nvSpPr>
          <p:cNvPr id="19" name="Picture Placeholder 6">
            <a:extLst>
              <a:ext uri="{FF2B5EF4-FFF2-40B4-BE49-F238E27FC236}">
                <a16:creationId xmlns:a16="http://schemas.microsoft.com/office/drawing/2014/main" id="{0B4B30D7-0DB3-48BD-B5DB-30F53026774E}"/>
              </a:ext>
            </a:extLst>
          </p:cNvPr>
          <p:cNvSpPr>
            <a:spLocks noGrp="1"/>
          </p:cNvSpPr>
          <p:nvPr>
            <p:ph type="pic" sz="quarter" idx="15" hasCustomPrompt="1"/>
          </p:nvPr>
        </p:nvSpPr>
        <p:spPr>
          <a:xfrm>
            <a:off x="3335137" y="2119972"/>
            <a:ext cx="2679937" cy="510524"/>
          </a:xfrm>
          <a:blipFill>
            <a:blip r:embed="rId4">
              <a:extLst>
                <a:ext uri="{28A0092B-C50C-407E-A947-70E740481C1C}">
                  <a14:useLocalDpi xmlns:a14="http://schemas.microsoft.com/office/drawing/2010/main" val="0"/>
                </a:ext>
              </a:extLst>
            </a:blip>
            <a:stretch>
              <a:fillRect/>
            </a:stretch>
          </a:blipFill>
        </p:spPr>
        <p:txBody>
          <a:bodyPr/>
          <a:lstStyle>
            <a:lvl1pPr marL="0" indent="0">
              <a:buFontTx/>
              <a:buNone/>
              <a:defRPr sz="2353">
                <a:solidFill>
                  <a:schemeClr val="bg2"/>
                </a:solidFill>
              </a:defRPr>
            </a:lvl1pPr>
          </a:lstStyle>
          <a:p>
            <a:r>
              <a:rPr lang="en-US"/>
              <a:t>Image here</a:t>
            </a:r>
          </a:p>
        </p:txBody>
      </p:sp>
      <p:sp>
        <p:nvSpPr>
          <p:cNvPr id="7" name="Picture Placeholder 6">
            <a:extLst>
              <a:ext uri="{FF2B5EF4-FFF2-40B4-BE49-F238E27FC236}">
                <a16:creationId xmlns:a16="http://schemas.microsoft.com/office/drawing/2014/main" id="{4B68C5FC-6986-43E4-A4A6-DE6F0A5E7A93}"/>
              </a:ext>
            </a:extLst>
          </p:cNvPr>
          <p:cNvSpPr>
            <a:spLocks noGrp="1"/>
          </p:cNvSpPr>
          <p:nvPr>
            <p:ph type="pic" sz="quarter" idx="14" hasCustomPrompt="1"/>
          </p:nvPr>
        </p:nvSpPr>
        <p:spPr>
          <a:xfrm>
            <a:off x="455995" y="2126198"/>
            <a:ext cx="2679937" cy="510524"/>
          </a:xfrm>
          <a:blipFill>
            <a:blip r:embed="rId5">
              <a:extLst>
                <a:ext uri="{28A0092B-C50C-407E-A947-70E740481C1C}">
                  <a14:useLocalDpi xmlns:a14="http://schemas.microsoft.com/office/drawing/2010/main" val="0"/>
                </a:ext>
              </a:extLst>
            </a:blip>
            <a:stretch>
              <a:fillRect/>
            </a:stretch>
          </a:blipFill>
        </p:spPr>
        <p:txBody>
          <a:bodyPr/>
          <a:lstStyle>
            <a:lvl1pPr marL="0" indent="0">
              <a:buFontTx/>
              <a:buNone/>
              <a:defRPr sz="2353">
                <a:solidFill>
                  <a:schemeClr val="bg2"/>
                </a:solidFill>
              </a:defRPr>
            </a:lvl1pPr>
          </a:lstStyle>
          <a:p>
            <a:r>
              <a:rPr lang="en-US"/>
              <a:t>Image here</a:t>
            </a:r>
          </a:p>
        </p:txBody>
      </p:sp>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800">
                <a:solidFill>
                  <a:srgbClr val="0078D7"/>
                </a:solidFill>
              </a:defRPr>
            </a:lvl1pPr>
          </a:lstStyle>
          <a:p>
            <a:r>
              <a:rPr lang="en-US"/>
              <a:t>Photo Layout 2:  Four column images</a:t>
            </a:r>
          </a:p>
        </p:txBody>
      </p:sp>
    </p:spTree>
    <p:extLst>
      <p:ext uri="{BB962C8B-B14F-4D97-AF65-F5344CB8AC3E}">
        <p14:creationId xmlns:p14="http://schemas.microsoft.com/office/powerpoint/2010/main" val="362569719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hoto Layout 3">
    <p:spTree>
      <p:nvGrpSpPr>
        <p:cNvPr id="1" name=""/>
        <p:cNvGrpSpPr/>
        <p:nvPr/>
      </p:nvGrpSpPr>
      <p:grpSpPr>
        <a:xfrm>
          <a:off x="0" y="0"/>
          <a:ext cx="0" cy="0"/>
          <a:chOff x="0" y="0"/>
          <a:chExt cx="0" cy="0"/>
        </a:xfrm>
      </p:grpSpPr>
      <p:sp>
        <p:nvSpPr>
          <p:cNvPr id="16" name="Picture Placeholder 6">
            <a:extLst>
              <a:ext uri="{FF2B5EF4-FFF2-40B4-BE49-F238E27FC236}">
                <a16:creationId xmlns:a16="http://schemas.microsoft.com/office/drawing/2014/main" id="{487D1D84-FFFF-42B2-9DF3-1E78CD0F8E0C}"/>
              </a:ext>
            </a:extLst>
          </p:cNvPr>
          <p:cNvSpPr>
            <a:spLocks noGrp="1"/>
          </p:cNvSpPr>
          <p:nvPr>
            <p:ph type="pic" sz="quarter" idx="19" hasCustomPrompt="1"/>
          </p:nvPr>
        </p:nvSpPr>
        <p:spPr>
          <a:xfrm>
            <a:off x="8144083" y="2132424"/>
            <a:ext cx="3618381" cy="510524"/>
          </a:xfrm>
          <a:solidFill>
            <a:srgbClr val="0078D7"/>
          </a:solidFill>
        </p:spPr>
        <p:txBody>
          <a:bodyPr/>
          <a:lstStyle>
            <a:lvl1pPr marL="0" indent="0">
              <a:buFontTx/>
              <a:buNone/>
              <a:defRPr sz="2353">
                <a:solidFill>
                  <a:schemeClr val="bg2"/>
                </a:solidFill>
              </a:defRPr>
            </a:lvl1pPr>
          </a:lstStyle>
          <a:p>
            <a:r>
              <a:rPr lang="en-US"/>
              <a:t>Image here</a:t>
            </a:r>
          </a:p>
        </p:txBody>
      </p:sp>
      <p:sp>
        <p:nvSpPr>
          <p:cNvPr id="15" name="Picture Placeholder 6">
            <a:extLst>
              <a:ext uri="{FF2B5EF4-FFF2-40B4-BE49-F238E27FC236}">
                <a16:creationId xmlns:a16="http://schemas.microsoft.com/office/drawing/2014/main" id="{22071988-9D36-4380-BB9E-A0B7CD25C8C2}"/>
              </a:ext>
            </a:extLst>
          </p:cNvPr>
          <p:cNvSpPr>
            <a:spLocks noGrp="1"/>
          </p:cNvSpPr>
          <p:nvPr>
            <p:ph type="pic" sz="quarter" idx="18" hasCustomPrompt="1"/>
          </p:nvPr>
        </p:nvSpPr>
        <p:spPr>
          <a:xfrm>
            <a:off x="4315602" y="2138650"/>
            <a:ext cx="3618381" cy="510524"/>
          </a:xfrm>
          <a:solidFill>
            <a:srgbClr val="0078D7"/>
          </a:solidFill>
        </p:spPr>
        <p:txBody>
          <a:bodyPr/>
          <a:lstStyle>
            <a:lvl1pPr marL="0" indent="0">
              <a:buFontTx/>
              <a:buNone/>
              <a:defRPr sz="2353">
                <a:solidFill>
                  <a:schemeClr val="bg2"/>
                </a:solidFill>
              </a:defRPr>
            </a:lvl1pPr>
          </a:lstStyle>
          <a:p>
            <a:r>
              <a:rPr lang="en-US"/>
              <a:t>Image here</a:t>
            </a:r>
          </a:p>
        </p:txBody>
      </p:sp>
      <p:sp>
        <p:nvSpPr>
          <p:cNvPr id="14" name="Picture Placeholder 6">
            <a:extLst>
              <a:ext uri="{FF2B5EF4-FFF2-40B4-BE49-F238E27FC236}">
                <a16:creationId xmlns:a16="http://schemas.microsoft.com/office/drawing/2014/main" id="{FD9BAAC0-2E8A-400D-AF8E-CA07F0D80FCE}"/>
              </a:ext>
            </a:extLst>
          </p:cNvPr>
          <p:cNvSpPr>
            <a:spLocks noGrp="1"/>
          </p:cNvSpPr>
          <p:nvPr>
            <p:ph type="pic" sz="quarter" idx="17" hasCustomPrompt="1"/>
          </p:nvPr>
        </p:nvSpPr>
        <p:spPr>
          <a:xfrm>
            <a:off x="455995" y="2126198"/>
            <a:ext cx="3618381" cy="510524"/>
          </a:xfrm>
          <a:solidFill>
            <a:srgbClr val="0078D7"/>
          </a:solidFill>
        </p:spPr>
        <p:txBody>
          <a:bodyPr/>
          <a:lstStyle>
            <a:lvl1pPr marL="0" indent="0">
              <a:buFontTx/>
              <a:buNone/>
              <a:defRPr sz="2353">
                <a:solidFill>
                  <a:schemeClr val="bg2"/>
                </a:solidFill>
              </a:defRPr>
            </a:lvl1pPr>
          </a:lstStyle>
          <a:p>
            <a:r>
              <a:rPr lang="en-US"/>
              <a:t>Image here</a:t>
            </a:r>
          </a:p>
        </p:txBody>
      </p:sp>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745">
                <a:solidFill>
                  <a:srgbClr val="0078D7"/>
                </a:solidFill>
              </a:defRPr>
            </a:lvl1pPr>
          </a:lstStyle>
          <a:p>
            <a:r>
              <a:rPr lang="en-US"/>
              <a:t>Photo Layout 3: photos with content</a:t>
            </a:r>
          </a:p>
        </p:txBody>
      </p:sp>
      <p:sp>
        <p:nvSpPr>
          <p:cNvPr id="11" name="Text Placeholder 4">
            <a:extLst>
              <a:ext uri="{FF2B5EF4-FFF2-40B4-BE49-F238E27FC236}">
                <a16:creationId xmlns:a16="http://schemas.microsoft.com/office/drawing/2014/main" id="{08D5EDAB-5079-4A4A-B54E-3062311D93B6}"/>
              </a:ext>
            </a:extLst>
          </p:cNvPr>
          <p:cNvSpPr>
            <a:spLocks noGrp="1"/>
          </p:cNvSpPr>
          <p:nvPr>
            <p:ph type="body" sz="quarter" idx="11" hasCustomPrompt="1"/>
          </p:nvPr>
        </p:nvSpPr>
        <p:spPr>
          <a:xfrm>
            <a:off x="455995" y="4927922"/>
            <a:ext cx="3618381" cy="1205458"/>
          </a:xfrm>
        </p:spPr>
        <p:txBody>
          <a:bodyPr lIns="0" tIns="0" rIns="0" bIns="0"/>
          <a:lstStyle>
            <a:lvl1pPr marL="0" indent="0">
              <a:lnSpc>
                <a:spcPts val="1765"/>
              </a:lnSpc>
              <a:spcBef>
                <a:spcPts val="882"/>
              </a:spcBef>
              <a:buNone/>
              <a:defRPr sz="1372" b="1">
                <a:solidFill>
                  <a:srgbClr val="0078D7"/>
                </a:solidFill>
                <a:latin typeface="+mn-lt"/>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2" name="Text Placeholder 4">
            <a:extLst>
              <a:ext uri="{FF2B5EF4-FFF2-40B4-BE49-F238E27FC236}">
                <a16:creationId xmlns:a16="http://schemas.microsoft.com/office/drawing/2014/main" id="{43F22380-A904-40BF-9F32-6A5D572BDC5E}"/>
              </a:ext>
            </a:extLst>
          </p:cNvPr>
          <p:cNvSpPr>
            <a:spLocks noGrp="1"/>
          </p:cNvSpPr>
          <p:nvPr>
            <p:ph type="body" sz="quarter" idx="12" hasCustomPrompt="1"/>
          </p:nvPr>
        </p:nvSpPr>
        <p:spPr>
          <a:xfrm>
            <a:off x="4300039" y="4927922"/>
            <a:ext cx="3618381" cy="1205458"/>
          </a:xfrm>
        </p:spPr>
        <p:txBody>
          <a:bodyPr lIns="0" tIns="0" rIns="0" bIns="0"/>
          <a:lstStyle>
            <a:lvl1pPr marL="0" indent="0">
              <a:lnSpc>
                <a:spcPts val="1765"/>
              </a:lnSpc>
              <a:spcBef>
                <a:spcPts val="882"/>
              </a:spcBef>
              <a:buNone/>
              <a:defRPr sz="1372">
                <a:solidFill>
                  <a:srgbClr val="0078D7"/>
                </a:solidFill>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3" name="Text Placeholder 4">
            <a:extLst>
              <a:ext uri="{FF2B5EF4-FFF2-40B4-BE49-F238E27FC236}">
                <a16:creationId xmlns:a16="http://schemas.microsoft.com/office/drawing/2014/main" id="{C13FEFAF-546C-4719-9EAD-F4E41DDFCDCB}"/>
              </a:ext>
            </a:extLst>
          </p:cNvPr>
          <p:cNvSpPr>
            <a:spLocks noGrp="1"/>
          </p:cNvSpPr>
          <p:nvPr>
            <p:ph type="body" sz="quarter" idx="13" hasCustomPrompt="1"/>
          </p:nvPr>
        </p:nvSpPr>
        <p:spPr>
          <a:xfrm>
            <a:off x="8144083" y="4927922"/>
            <a:ext cx="3618381" cy="1205458"/>
          </a:xfrm>
        </p:spPr>
        <p:txBody>
          <a:bodyPr lIns="0" tIns="0" rIns="0" bIns="0"/>
          <a:lstStyle>
            <a:lvl1pPr marL="0" indent="0">
              <a:lnSpc>
                <a:spcPts val="1765"/>
              </a:lnSpc>
              <a:spcBef>
                <a:spcPts val="882"/>
              </a:spcBef>
              <a:buNone/>
              <a:defRPr sz="1372">
                <a:solidFill>
                  <a:srgbClr val="0078D7"/>
                </a:solidFill>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Tree>
    <p:extLst>
      <p:ext uri="{BB962C8B-B14F-4D97-AF65-F5344CB8AC3E}">
        <p14:creationId xmlns:p14="http://schemas.microsoft.com/office/powerpoint/2010/main" val="3027015723"/>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1514147"/>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2">
    <p:bg>
      <p:bgPr>
        <a:solidFill>
          <a:srgbClr val="0078D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2734626"/>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3">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7943504"/>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title 1">
    <p:bg>
      <p:bgPr>
        <a:solidFill>
          <a:schemeClr val="tx2"/>
        </a:solidFill>
        <a:effectLst/>
      </p:bgPr>
    </p:bg>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55994" y="2731169"/>
            <a:ext cx="7454643" cy="1495072"/>
          </a:xfrm>
          <a:noFill/>
        </p:spPr>
        <p:txBody>
          <a:bodyPr vert="horz" wrap="square" lIns="0" tIns="0" rIns="0" bIns="0" rtlCol="0" anchor="ctr" anchorCtr="0">
            <a:noAutofit/>
          </a:bodyPr>
          <a:lstStyle>
            <a:lvl1pPr>
              <a:defRPr lang="en-US" sz="5294" spc="-147" dirty="0">
                <a:solidFill>
                  <a:srgbClr val="0078D7"/>
                </a:solidFill>
              </a:defRPr>
            </a:lvl1pPr>
          </a:lstStyle>
          <a:p>
            <a:pPr marL="0" lvl="0">
              <a:lnSpc>
                <a:spcPts val="5490"/>
              </a:lnSpc>
            </a:pPr>
            <a:r>
              <a:rPr lang="en-US" dirty="0"/>
              <a:t>Section title</a:t>
            </a:r>
          </a:p>
        </p:txBody>
      </p:sp>
    </p:spTree>
    <p:extLst>
      <p:ext uri="{BB962C8B-B14F-4D97-AF65-F5344CB8AC3E}">
        <p14:creationId xmlns:p14="http://schemas.microsoft.com/office/powerpoint/2010/main" val="49064295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rgbClr val="0078D7"/>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55994" y="1649904"/>
            <a:ext cx="7454643" cy="3558191"/>
          </a:xfrm>
          <a:noFill/>
        </p:spPr>
        <p:txBody>
          <a:bodyPr vert="horz" wrap="square" lIns="0" tIns="0" rIns="0" bIns="0" rtlCol="0" anchor="ctr" anchorCtr="0">
            <a:noAutofit/>
          </a:bodyPr>
          <a:lstStyle>
            <a:lvl1pPr>
              <a:defRPr lang="en-US" sz="5294" spc="-147" dirty="0">
                <a:solidFill>
                  <a:schemeClr val="tx2"/>
                </a:solidFill>
              </a:defRPr>
            </a:lvl1pPr>
          </a:lstStyle>
          <a:p>
            <a:pPr marL="0" lvl="0">
              <a:lnSpc>
                <a:spcPts val="5490"/>
              </a:lnSpc>
            </a:pPr>
            <a:r>
              <a:rPr lang="en-US"/>
              <a:t>Section title</a:t>
            </a:r>
          </a:p>
        </p:txBody>
      </p:sp>
    </p:spTree>
    <p:extLst>
      <p:ext uri="{BB962C8B-B14F-4D97-AF65-F5344CB8AC3E}">
        <p14:creationId xmlns:p14="http://schemas.microsoft.com/office/powerpoint/2010/main" val="33875483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bg1"/>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55994" y="1651481"/>
            <a:ext cx="7454643" cy="3558191"/>
          </a:xfrm>
          <a:noFill/>
        </p:spPr>
        <p:txBody>
          <a:bodyPr vert="horz" wrap="square" lIns="0" tIns="0" rIns="0" bIns="0" rtlCol="0" anchor="ctr" anchorCtr="0">
            <a:noAutofit/>
          </a:bodyPr>
          <a:lstStyle>
            <a:lvl1pPr>
              <a:defRPr lang="en-US" sz="5294" spc="-147" dirty="0">
                <a:solidFill>
                  <a:schemeClr val="tx2"/>
                </a:solidFill>
              </a:defRPr>
            </a:lvl1pPr>
          </a:lstStyle>
          <a:p>
            <a:pPr marL="0" lvl="0">
              <a:lnSpc>
                <a:spcPts val="5490"/>
              </a:lnSpc>
            </a:pPr>
            <a:r>
              <a:rPr lang="en-US"/>
              <a:t>Section title</a:t>
            </a:r>
          </a:p>
        </p:txBody>
      </p:sp>
    </p:spTree>
    <p:extLst>
      <p:ext uri="{BB962C8B-B14F-4D97-AF65-F5344CB8AC3E}">
        <p14:creationId xmlns:p14="http://schemas.microsoft.com/office/powerpoint/2010/main" val="63281756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title phot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6B4E325-5ED2-42F5-96CB-5DB36511F30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468" cy="6858000"/>
          </a:xfrm>
          <a:prstGeom prst="rect">
            <a:avLst/>
          </a:prstGeom>
        </p:spPr>
      </p:pic>
      <p:sp>
        <p:nvSpPr>
          <p:cNvPr id="2" name="Title 1"/>
          <p:cNvSpPr>
            <a:spLocks noGrp="1"/>
          </p:cNvSpPr>
          <p:nvPr>
            <p:ph type="title" hasCustomPrompt="1"/>
          </p:nvPr>
        </p:nvSpPr>
        <p:spPr>
          <a:xfrm>
            <a:off x="455995" y="881922"/>
            <a:ext cx="7454644" cy="2649187"/>
          </a:xfrm>
          <a:noFill/>
        </p:spPr>
        <p:txBody>
          <a:bodyPr wrap="square" lIns="0" tIns="0" rIns="0" bIns="0" anchor="t" anchorCtr="0">
            <a:noAutofit/>
          </a:bodyPr>
          <a:lstStyle>
            <a:lvl1pPr>
              <a:lnSpc>
                <a:spcPts val="5490"/>
              </a:lnSpc>
              <a:defRPr sz="5294" spc="-147"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72805576"/>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ection title photo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5A44E56-331F-4541-8470-267A634FA4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hasCustomPrompt="1"/>
          </p:nvPr>
        </p:nvSpPr>
        <p:spPr>
          <a:xfrm>
            <a:off x="455995" y="881922"/>
            <a:ext cx="7454644" cy="2649187"/>
          </a:xfrm>
          <a:noFill/>
        </p:spPr>
        <p:txBody>
          <a:bodyPr wrap="square" lIns="0" tIns="0" rIns="0" bIns="0" anchor="t" anchorCtr="0">
            <a:noAutofit/>
          </a:bodyPr>
          <a:lstStyle>
            <a:lvl1pPr>
              <a:lnSpc>
                <a:spcPts val="5490"/>
              </a:lnSpc>
              <a:defRPr sz="5294" spc="-147" baseline="0">
                <a:solidFill>
                  <a:srgbClr val="0078D7"/>
                </a:solidFill>
              </a:defRPr>
            </a:lvl1pPr>
          </a:lstStyle>
          <a:p>
            <a:r>
              <a:rPr lang="en-US"/>
              <a:t>Section title</a:t>
            </a:r>
          </a:p>
        </p:txBody>
      </p:sp>
    </p:spTree>
    <p:extLst>
      <p:ext uri="{BB962C8B-B14F-4D97-AF65-F5344CB8AC3E}">
        <p14:creationId xmlns:p14="http://schemas.microsoft.com/office/powerpoint/2010/main" val="5915742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tx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55994" y="2977054"/>
            <a:ext cx="8067822" cy="1793104"/>
          </a:xfrm>
          <a:noFill/>
        </p:spPr>
        <p:txBody>
          <a:bodyPr lIns="0" tIns="91440" rIns="146304" bIns="91440" anchor="b" anchorCtr="0"/>
          <a:lstStyle>
            <a:lvl1pPr>
              <a:defRPr sz="5294" spc="-147" baseline="0">
                <a:solidFill>
                  <a:schemeClr val="bg2"/>
                </a:solidFill>
              </a:defRPr>
            </a:lvl1pPr>
          </a:lstStyle>
          <a:p>
            <a:r>
              <a:rPr lang="en-US"/>
              <a:t>Windows Storybook title </a:t>
            </a:r>
            <a:br>
              <a:rPr lang="en-US"/>
            </a:br>
            <a:r>
              <a:rPr lang="en-US"/>
              <a:t>or event name</a:t>
            </a:r>
          </a:p>
        </p:txBody>
      </p:sp>
      <p:sp>
        <p:nvSpPr>
          <p:cNvPr id="5" name="Text Placeholder 4"/>
          <p:cNvSpPr>
            <a:spLocks noGrp="1"/>
          </p:cNvSpPr>
          <p:nvPr>
            <p:ph type="body" sz="quarter" idx="12" hasCustomPrompt="1"/>
          </p:nvPr>
        </p:nvSpPr>
        <p:spPr>
          <a:xfrm>
            <a:off x="462753" y="4736471"/>
            <a:ext cx="8359808" cy="715931"/>
          </a:xfrm>
          <a:noFill/>
        </p:spPr>
        <p:txBody>
          <a:bodyPr lIns="0" tIns="109728" rIns="164592" bIns="109728">
            <a:noAutofit/>
          </a:bodyPr>
          <a:lstStyle>
            <a:lvl1pPr marL="0" indent="0">
              <a:spcBef>
                <a:spcPts val="0"/>
              </a:spcBef>
              <a:buNone/>
              <a:defRPr sz="1765" spc="0" baseline="0">
                <a:solidFill>
                  <a:schemeClr val="bg2"/>
                </a:solidFill>
                <a:latin typeface="+mn-lt"/>
              </a:defRPr>
            </a:lvl1pPr>
          </a:lstStyle>
          <a:p>
            <a:pPr lvl="0"/>
            <a:r>
              <a:rPr lang="en-US"/>
              <a:t>Author Name</a:t>
            </a:r>
          </a:p>
          <a:p>
            <a:pPr lvl="0"/>
            <a:r>
              <a:rPr lang="en-US"/>
              <a:t>Date</a:t>
            </a:r>
          </a:p>
        </p:txBody>
      </p:sp>
      <p:pic>
        <p:nvPicPr>
          <p:cNvPr id="8" name="Picture 7">
            <a:extLst>
              <a:ext uri="{FF2B5EF4-FFF2-40B4-BE49-F238E27FC236}">
                <a16:creationId xmlns:a16="http://schemas.microsoft.com/office/drawing/2014/main" id="{BA7BDCBF-1D44-41B9-B01E-0C288F95429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black">
          <a:xfrm>
            <a:off x="448586" y="469901"/>
            <a:ext cx="1434641" cy="314582"/>
          </a:xfrm>
          <a:prstGeom prst="rect">
            <a:avLst/>
          </a:prstGeom>
        </p:spPr>
      </p:pic>
    </p:spTree>
    <p:extLst>
      <p:ext uri="{BB962C8B-B14F-4D97-AF65-F5344CB8AC3E}">
        <p14:creationId xmlns:p14="http://schemas.microsoft.com/office/powerpoint/2010/main" val="34318525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2126199"/>
            <a:ext cx="3618377" cy="3534843"/>
          </a:xfrm>
        </p:spPr>
        <p:txBody>
          <a:bodyPr anchor="ctr">
            <a:noAutofit/>
          </a:bodyPr>
          <a:lstStyle>
            <a:lvl1pPr marL="0" indent="0" algn="ctr">
              <a:buNone/>
              <a:defRPr sz="2353"/>
            </a:lvl1pPr>
          </a:lstStyle>
          <a:p>
            <a:r>
              <a:rPr lang="en-US"/>
              <a:t>Click icon to add chart</a:t>
            </a:r>
          </a:p>
        </p:txBody>
      </p:sp>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745">
                <a:solidFill>
                  <a:srgbClr val="0078D7"/>
                </a:solidFill>
              </a:defRPr>
            </a:lvl1pPr>
          </a:lstStyle>
          <a:p>
            <a:r>
              <a:rPr lang="en-US"/>
              <a:t>Chart examples</a:t>
            </a:r>
          </a:p>
        </p:txBody>
      </p:sp>
      <p:sp>
        <p:nvSpPr>
          <p:cNvPr id="5" name="Text Placeholder 4"/>
          <p:cNvSpPr>
            <a:spLocks noGrp="1"/>
          </p:cNvSpPr>
          <p:nvPr>
            <p:ph type="body" sz="quarter" idx="11" hasCustomPrompt="1"/>
          </p:nvPr>
        </p:nvSpPr>
        <p:spPr>
          <a:xfrm>
            <a:off x="455995" y="5661040"/>
            <a:ext cx="3618381" cy="153888"/>
          </a:xfrm>
        </p:spPr>
        <p:txBody>
          <a:bodyPr lIns="0" tIns="0" rIns="0" bIns="0"/>
          <a:lstStyle>
            <a:lvl1pPr marL="0" indent="0">
              <a:lnSpc>
                <a:spcPts val="1176"/>
              </a:lnSpc>
              <a:spcBef>
                <a:spcPts val="882"/>
              </a:spcBef>
              <a:buNone/>
              <a:defRPr sz="980">
                <a:solidFill>
                  <a:schemeClr val="tx1"/>
                </a:solidFill>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lang="en-US" sz="980" kern="1200" spc="0" baseline="0" dirty="0" smtClean="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a:t>Caption title Segoe </a:t>
            </a:r>
            <a:r>
              <a:rPr lang="en-US" err="1"/>
              <a:t>Semibold</a:t>
            </a:r>
            <a:r>
              <a:rPr lang="en-US"/>
              <a:t> 10/12. </a:t>
            </a:r>
          </a:p>
        </p:txBody>
      </p:sp>
      <p:sp>
        <p:nvSpPr>
          <p:cNvPr id="9" name="Text Placeholder 4"/>
          <p:cNvSpPr>
            <a:spLocks noGrp="1"/>
          </p:cNvSpPr>
          <p:nvPr>
            <p:ph type="body" sz="quarter" idx="12" hasCustomPrompt="1"/>
          </p:nvPr>
        </p:nvSpPr>
        <p:spPr>
          <a:xfrm>
            <a:off x="455992" y="5815322"/>
            <a:ext cx="3618381" cy="307777"/>
          </a:xfrm>
        </p:spPr>
        <p:txBody>
          <a:bodyPr lIns="0" tIns="0" rIns="0" bIns="0"/>
          <a:lstStyle>
            <a:lvl1pPr marL="0" indent="0">
              <a:lnSpc>
                <a:spcPts val="1176"/>
              </a:lnSpc>
              <a:spcBef>
                <a:spcPts val="882"/>
              </a:spcBef>
              <a:buFont typeface="Arial" panose="020B0604020202020204" pitchFamily="34" charset="0"/>
              <a:buNone/>
              <a:defRPr sz="980" b="0" i="0">
                <a:solidFill>
                  <a:schemeClr val="tx1"/>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6" name="Text Placeholder 4"/>
          <p:cNvSpPr>
            <a:spLocks noGrp="1"/>
          </p:cNvSpPr>
          <p:nvPr>
            <p:ph type="body" sz="quarter" idx="17" hasCustomPrompt="1"/>
          </p:nvPr>
        </p:nvSpPr>
        <p:spPr>
          <a:xfrm>
            <a:off x="4303155" y="5661040"/>
            <a:ext cx="3607484" cy="153888"/>
          </a:xfrm>
        </p:spPr>
        <p:txBody>
          <a:bodyPr lIns="0" tIns="0" rIns="0" bIns="0"/>
          <a:lstStyle>
            <a:lvl1pPr marL="0" indent="0">
              <a:lnSpc>
                <a:spcPts val="1176"/>
              </a:lnSpc>
              <a:spcBef>
                <a:spcPts val="882"/>
              </a:spcBef>
              <a:buNone/>
              <a:defRPr sz="980">
                <a:solidFill>
                  <a:schemeClr val="tx1"/>
                </a:solidFill>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lang="en-US" sz="980" kern="1200" spc="0" baseline="0" dirty="0" smtClean="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a:t>Caption title Segoe </a:t>
            </a:r>
            <a:r>
              <a:rPr lang="en-US" err="1"/>
              <a:t>Semibold</a:t>
            </a:r>
            <a:r>
              <a:rPr lang="en-US"/>
              <a:t> 10/12. </a:t>
            </a:r>
          </a:p>
        </p:txBody>
      </p:sp>
      <p:sp>
        <p:nvSpPr>
          <p:cNvPr id="17" name="Text Placeholder 4"/>
          <p:cNvSpPr>
            <a:spLocks noGrp="1"/>
          </p:cNvSpPr>
          <p:nvPr>
            <p:ph type="body" sz="quarter" idx="18" hasCustomPrompt="1"/>
          </p:nvPr>
        </p:nvSpPr>
        <p:spPr>
          <a:xfrm>
            <a:off x="4303152" y="5815322"/>
            <a:ext cx="3607487" cy="307777"/>
          </a:xfrm>
        </p:spPr>
        <p:txBody>
          <a:bodyPr vert="horz" wrap="square" lIns="0" tIns="0" rIns="0" bIns="0" rtlCol="0">
            <a:spAutoFit/>
          </a:bodyPr>
          <a:lstStyle>
            <a:lvl1pPr>
              <a:tabLst/>
              <a:defRPr lang="en-US" sz="980" b="0" i="0" dirty="0" smtClean="0">
                <a:solidFill>
                  <a:schemeClr val="tx1"/>
                </a:solidFill>
                <a:latin typeface="+mn-lt"/>
              </a:defRPr>
            </a:lvl1pPr>
          </a:lstStyle>
          <a:p>
            <a:pPr marL="0" lvl="0" indent="0">
              <a:lnSpc>
                <a:spcPts val="1176"/>
              </a:lnSpc>
              <a:spcBef>
                <a:spcPts val="882"/>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8" name="Text Placeholder 4"/>
          <p:cNvSpPr>
            <a:spLocks noGrp="1"/>
          </p:cNvSpPr>
          <p:nvPr>
            <p:ph type="body" sz="quarter" idx="19" hasCustomPrompt="1"/>
          </p:nvPr>
        </p:nvSpPr>
        <p:spPr>
          <a:xfrm>
            <a:off x="8139414" y="5661040"/>
            <a:ext cx="3629281" cy="153888"/>
          </a:xfrm>
        </p:spPr>
        <p:txBody>
          <a:bodyPr lIns="0" tIns="0" rIns="0" bIns="0"/>
          <a:lstStyle>
            <a:lvl1pPr marL="0" indent="0">
              <a:lnSpc>
                <a:spcPts val="1176"/>
              </a:lnSpc>
              <a:spcBef>
                <a:spcPts val="882"/>
              </a:spcBef>
              <a:buNone/>
              <a:defRPr sz="980">
                <a:solidFill>
                  <a:schemeClr val="tx1"/>
                </a:solidFill>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lang="en-US" sz="980" kern="1200" spc="0" baseline="0" dirty="0" smtClean="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a:t>Caption title Segoe </a:t>
            </a:r>
            <a:r>
              <a:rPr lang="en-US" err="1"/>
              <a:t>Semibold</a:t>
            </a:r>
            <a:r>
              <a:rPr lang="en-US"/>
              <a:t> 10/12. </a:t>
            </a:r>
          </a:p>
        </p:txBody>
      </p:sp>
      <p:sp>
        <p:nvSpPr>
          <p:cNvPr id="19" name="Text Placeholder 4"/>
          <p:cNvSpPr>
            <a:spLocks noGrp="1"/>
          </p:cNvSpPr>
          <p:nvPr>
            <p:ph type="body" sz="quarter" idx="20" hasCustomPrompt="1"/>
          </p:nvPr>
        </p:nvSpPr>
        <p:spPr>
          <a:xfrm>
            <a:off x="8139414" y="5815322"/>
            <a:ext cx="3629278" cy="307777"/>
          </a:xfrm>
        </p:spPr>
        <p:txBody>
          <a:bodyPr vert="horz" wrap="square" lIns="0" tIns="0" rIns="0" bIns="0" rtlCol="0">
            <a:spAutoFit/>
          </a:bodyPr>
          <a:lstStyle>
            <a:lvl1pPr marL="454418" indent="-454418">
              <a:tabLst/>
              <a:defRPr lang="en-US" sz="980" b="0" i="0" dirty="0" smtClean="0">
                <a:solidFill>
                  <a:schemeClr val="tx1"/>
                </a:solidFill>
                <a:latin typeface="+mn-lt"/>
              </a:defRPr>
            </a:lvl1pPr>
          </a:lstStyle>
          <a:p>
            <a:pPr marL="0" lvl="0" indent="0">
              <a:lnSpc>
                <a:spcPts val="1176"/>
              </a:lnSpc>
              <a:spcBef>
                <a:spcPts val="882"/>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20" name="Chart Placeholder 6"/>
          <p:cNvSpPr>
            <a:spLocks noGrp="1"/>
          </p:cNvSpPr>
          <p:nvPr>
            <p:ph type="chart" sz="quarter" idx="22"/>
          </p:nvPr>
        </p:nvSpPr>
        <p:spPr>
          <a:xfrm>
            <a:off x="4303152" y="2126199"/>
            <a:ext cx="3607487" cy="3534843"/>
          </a:xfrm>
        </p:spPr>
        <p:txBody>
          <a:bodyPr anchor="ctr">
            <a:noAutofit/>
          </a:bodyPr>
          <a:lstStyle>
            <a:lvl1pPr marL="0" indent="0" algn="ctr">
              <a:buNone/>
              <a:defRPr sz="2353"/>
            </a:lvl1pPr>
          </a:lstStyle>
          <a:p>
            <a:r>
              <a:rPr lang="en-US"/>
              <a:t>Click icon to add chart</a:t>
            </a:r>
          </a:p>
        </p:txBody>
      </p:sp>
      <p:sp>
        <p:nvSpPr>
          <p:cNvPr id="21" name="Chart Placeholder 6"/>
          <p:cNvSpPr>
            <a:spLocks noGrp="1"/>
          </p:cNvSpPr>
          <p:nvPr>
            <p:ph type="chart" sz="quarter" idx="23"/>
          </p:nvPr>
        </p:nvSpPr>
        <p:spPr>
          <a:xfrm>
            <a:off x="8139412" y="2126199"/>
            <a:ext cx="3623051" cy="3534843"/>
          </a:xfrm>
        </p:spPr>
        <p:txBody>
          <a:bodyPr anchor="ctr">
            <a:noAutofit/>
          </a:bodyPr>
          <a:lstStyle>
            <a:lvl1pPr marL="0" indent="0" algn="ctr">
              <a:buNone/>
              <a:defRPr sz="2353"/>
            </a:lvl1pPr>
          </a:lstStyle>
          <a:p>
            <a:r>
              <a:rPr lang="en-US"/>
              <a:t>Click icon to add chart</a:t>
            </a:r>
          </a:p>
        </p:txBody>
      </p:sp>
    </p:spTree>
    <p:extLst>
      <p:ext uri="{BB962C8B-B14F-4D97-AF65-F5344CB8AC3E}">
        <p14:creationId xmlns:p14="http://schemas.microsoft.com/office/powerpoint/2010/main" val="1282249992"/>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745">
                <a:solidFill>
                  <a:srgbClr val="0078D7"/>
                </a:solidFill>
              </a:defRPr>
            </a:lvl1pPr>
          </a:lstStyle>
          <a:p>
            <a:r>
              <a:rPr lang="en-US"/>
              <a:t>Table styling</a:t>
            </a:r>
          </a:p>
        </p:txBody>
      </p:sp>
      <p:sp>
        <p:nvSpPr>
          <p:cNvPr id="4" name="Table Placeholder 3"/>
          <p:cNvSpPr>
            <a:spLocks noGrp="1"/>
          </p:cNvSpPr>
          <p:nvPr>
            <p:ph type="tbl" sz="quarter" idx="10"/>
          </p:nvPr>
        </p:nvSpPr>
        <p:spPr>
          <a:xfrm>
            <a:off x="455995" y="2126198"/>
            <a:ext cx="11306469" cy="673454"/>
          </a:xfrm>
        </p:spPr>
        <p:txBody>
          <a:bodyPr/>
          <a:lstStyle/>
          <a:p>
            <a:r>
              <a:rPr lang="en-US"/>
              <a:t>Click icon to add table</a:t>
            </a:r>
          </a:p>
        </p:txBody>
      </p:sp>
    </p:spTree>
    <p:extLst>
      <p:ext uri="{BB962C8B-B14F-4D97-AF65-F5344CB8AC3E}">
        <p14:creationId xmlns:p14="http://schemas.microsoft.com/office/powerpoint/2010/main" val="321512214"/>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hank you ">
    <p:bg>
      <p:bgPr>
        <a:solidFill>
          <a:schemeClr val="bg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55994" y="1837309"/>
            <a:ext cx="8067822" cy="1793104"/>
          </a:xfrm>
          <a:noFill/>
        </p:spPr>
        <p:txBody>
          <a:bodyPr lIns="0" tIns="0" rIns="0" bIns="0" anchor="t" anchorCtr="0"/>
          <a:lstStyle>
            <a:lvl1pPr>
              <a:lnSpc>
                <a:spcPts val="2941"/>
              </a:lnSpc>
              <a:defRPr sz="2745" spc="-147" baseline="0">
                <a:solidFill>
                  <a:srgbClr val="0078D7"/>
                </a:solidFill>
              </a:defRPr>
            </a:lvl1pPr>
          </a:lstStyle>
          <a:p>
            <a:r>
              <a:rPr lang="en-US"/>
              <a:t>Thank you.</a:t>
            </a:r>
          </a:p>
        </p:txBody>
      </p:sp>
      <p:pic>
        <p:nvPicPr>
          <p:cNvPr id="4" name="Picture 3">
            <a:extLst>
              <a:ext uri="{FF2B5EF4-FFF2-40B4-BE49-F238E27FC236}">
                <a16:creationId xmlns:a16="http://schemas.microsoft.com/office/drawing/2014/main" id="{7BB93193-12D7-4248-A45D-50719F04BAF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8586" y="460562"/>
            <a:ext cx="1434641" cy="314582"/>
          </a:xfrm>
          <a:prstGeom prst="rect">
            <a:avLst/>
          </a:prstGeom>
        </p:spPr>
      </p:pic>
    </p:spTree>
    <p:extLst>
      <p:ext uri="{BB962C8B-B14F-4D97-AF65-F5344CB8AC3E}">
        <p14:creationId xmlns:p14="http://schemas.microsoft.com/office/powerpoint/2010/main" val="7080563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ank you 2">
    <p:bg>
      <p:bgPr>
        <a:solidFill>
          <a:srgbClr val="0078D7"/>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55994" y="1837309"/>
            <a:ext cx="8067822" cy="1793104"/>
          </a:xfrm>
          <a:noFill/>
        </p:spPr>
        <p:txBody>
          <a:bodyPr lIns="0" tIns="0" rIns="0" bIns="0" anchor="t" anchorCtr="0"/>
          <a:lstStyle>
            <a:lvl1pPr>
              <a:lnSpc>
                <a:spcPts val="2941"/>
              </a:lnSpc>
              <a:defRPr sz="2745" spc="-147" baseline="0">
                <a:solidFill>
                  <a:srgbClr val="FFFFFF"/>
                </a:solidFill>
              </a:defRPr>
            </a:lvl1pPr>
          </a:lstStyle>
          <a:p>
            <a:r>
              <a:rPr lang="en-US"/>
              <a:t>Thank you.</a:t>
            </a:r>
          </a:p>
        </p:txBody>
      </p:sp>
      <p:pic>
        <p:nvPicPr>
          <p:cNvPr id="4" name="Picture 3">
            <a:extLst>
              <a:ext uri="{FF2B5EF4-FFF2-40B4-BE49-F238E27FC236}">
                <a16:creationId xmlns:a16="http://schemas.microsoft.com/office/drawing/2014/main" id="{3D380343-D0BD-45C3-AB3D-5D60A15A1F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black">
          <a:xfrm>
            <a:off x="448586" y="469901"/>
            <a:ext cx="1434641" cy="314582"/>
          </a:xfrm>
          <a:prstGeom prst="rect">
            <a:avLst/>
          </a:prstGeom>
        </p:spPr>
      </p:pic>
    </p:spTree>
    <p:extLst>
      <p:ext uri="{BB962C8B-B14F-4D97-AF65-F5344CB8AC3E}">
        <p14:creationId xmlns:p14="http://schemas.microsoft.com/office/powerpoint/2010/main" val="42170300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losing_Logo_Slide 1">
    <p:bg>
      <p:bgPr>
        <a:solidFill>
          <a:schemeClr val="bg2"/>
        </a:solidFill>
        <a:effectLst/>
      </p:bgPr>
    </p:bg>
    <p:spTree>
      <p:nvGrpSpPr>
        <p:cNvPr id="1" name=""/>
        <p:cNvGrpSpPr/>
        <p:nvPr/>
      </p:nvGrpSpPr>
      <p:grpSpPr>
        <a:xfrm>
          <a:off x="0" y="0"/>
          <a:ext cx="0" cy="0"/>
          <a:chOff x="0" y="0"/>
          <a:chExt cx="0" cy="0"/>
        </a:xfrm>
      </p:grpSpPr>
      <p:sp>
        <p:nvSpPr>
          <p:cNvPr id="5" name="Text Box 3">
            <a:extLst>
              <a:ext uri="{FF2B5EF4-FFF2-40B4-BE49-F238E27FC236}">
                <a16:creationId xmlns:a16="http://schemas.microsoft.com/office/drawing/2014/main" id="{878EFCEA-0C47-4020-9F40-1B35C16718BD}"/>
              </a:ext>
            </a:extLst>
          </p:cNvPr>
          <p:cNvSpPr txBox="1">
            <a:spLocks noChangeArrowheads="1"/>
          </p:cNvSpPr>
          <p:nvPr userDrawn="1"/>
        </p:nvSpPr>
        <p:spPr bwMode="blackWhite">
          <a:xfrm>
            <a:off x="269240" y="6159350"/>
            <a:ext cx="4482124" cy="467742"/>
          </a:xfrm>
          <a:prstGeom prst="rect">
            <a:avLst/>
          </a:prstGeom>
          <a:noFill/>
          <a:ln w="12700">
            <a:noFill/>
            <a:miter lim="800000"/>
            <a:headEnd type="none" w="sm" len="sm"/>
            <a:tailEnd type="none" w="sm" len="sm"/>
          </a:ln>
          <a:effectLst/>
        </p:spPr>
        <p:txBody>
          <a:bodyPr vert="horz" wrap="square" lIns="179285" tIns="179285" rIns="179285" bIns="179285" numCol="1" anchor="t" anchorCtr="0" compatLnSpc="1">
            <a:prstTxWarp prst="textNoShape">
              <a:avLst/>
            </a:prstTxWarp>
            <a:spAutoFit/>
          </a:bodyPr>
          <a:lstStyle/>
          <a:p>
            <a:pPr defTabSz="913924" eaLnBrk="0" hangingPunct="0"/>
            <a:r>
              <a:rPr lang="en-US" sz="686" dirty="0">
                <a:gradFill>
                  <a:gsLst>
                    <a:gs pos="0">
                      <a:schemeClr val="tx1"/>
                    </a:gs>
                    <a:gs pos="100000">
                      <a:schemeClr val="tx1"/>
                    </a:gs>
                  </a:gsLst>
                  <a:lin ang="5400000" scaled="0"/>
                </a:gradFill>
                <a:cs typeface="Segoe UI" pitchFamily="34" charset="0"/>
              </a:rPr>
              <a:t>© Copyright Microsoft Corporation. All rights reserved. </a:t>
            </a:r>
          </a:p>
        </p:txBody>
      </p:sp>
      <p:pic>
        <p:nvPicPr>
          <p:cNvPr id="6" name="Picture 5">
            <a:extLst>
              <a:ext uri="{FF2B5EF4-FFF2-40B4-BE49-F238E27FC236}">
                <a16:creationId xmlns:a16="http://schemas.microsoft.com/office/drawing/2014/main" id="{E6302158-0EE5-4828-9C8B-34A8199275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430213" y="3129518"/>
            <a:ext cx="2905242" cy="623028"/>
          </a:xfrm>
          <a:prstGeom prst="rect">
            <a:avLst/>
          </a:prstGeom>
        </p:spPr>
      </p:pic>
    </p:spTree>
    <p:extLst>
      <p:ext uri="{BB962C8B-B14F-4D97-AF65-F5344CB8AC3E}">
        <p14:creationId xmlns:p14="http://schemas.microsoft.com/office/powerpoint/2010/main" val="6414338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83AC0E-7CCC-4362-94D8-11BA200A81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2EBFA71-4591-4867-8DCA-9833F922AED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BAD1EB-4679-4ACF-832E-20B74AD31607}"/>
              </a:ext>
            </a:extLst>
          </p:cNvPr>
          <p:cNvSpPr>
            <a:spLocks noGrp="1"/>
          </p:cNvSpPr>
          <p:nvPr>
            <p:ph type="dt" sz="half" idx="10"/>
          </p:nvPr>
        </p:nvSpPr>
        <p:spPr/>
        <p:txBody>
          <a:bodyPr/>
          <a:lstStyle/>
          <a:p>
            <a:fld id="{83A7F9E6-8947-461B-9795-FD09210269CB}" type="datetimeFigureOut">
              <a:rPr lang="en-US" smtClean="0"/>
              <a:t>11/29/2018</a:t>
            </a:fld>
            <a:endParaRPr lang="en-US"/>
          </a:p>
        </p:txBody>
      </p:sp>
      <p:sp>
        <p:nvSpPr>
          <p:cNvPr id="5" name="Footer Placeholder 4">
            <a:extLst>
              <a:ext uri="{FF2B5EF4-FFF2-40B4-BE49-F238E27FC236}">
                <a16:creationId xmlns:a16="http://schemas.microsoft.com/office/drawing/2014/main" id="{5BA707F5-EA3C-4A95-A642-12C81489AD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4704B8-D0A3-47CF-93B4-1E81123BA682}"/>
              </a:ext>
            </a:extLst>
          </p:cNvPr>
          <p:cNvSpPr>
            <a:spLocks noGrp="1"/>
          </p:cNvSpPr>
          <p:nvPr>
            <p:ph type="sldNum" sz="quarter" idx="12"/>
          </p:nvPr>
        </p:nvSpPr>
        <p:spPr/>
        <p:txBody>
          <a:bodyPr/>
          <a:lstStyle/>
          <a:p>
            <a:fld id="{4C498F6B-6F95-4443-AAFB-47811D00304B}" type="slidenum">
              <a:rPr lang="en-US" smtClean="0"/>
              <a:t>‹#›</a:t>
            </a:fld>
            <a:endParaRPr lang="en-US"/>
          </a:p>
        </p:txBody>
      </p:sp>
    </p:spTree>
    <p:extLst>
      <p:ext uri="{BB962C8B-B14F-4D97-AF65-F5344CB8AC3E}">
        <p14:creationId xmlns:p14="http://schemas.microsoft.com/office/powerpoint/2010/main" val="363932985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0213" y="609600"/>
            <a:ext cx="11238100" cy="498598"/>
          </a:xfrm>
        </p:spPr>
        <p:txBody>
          <a:bodyPr/>
          <a:lstStyle>
            <a:lvl1pPr>
              <a:defRPr sz="3600"/>
            </a:lvl1pPr>
          </a:lstStyle>
          <a:p>
            <a:r>
              <a:rPr lang="en-US"/>
              <a:t>Click to edit Master title style</a:t>
            </a:r>
          </a:p>
        </p:txBody>
      </p:sp>
    </p:spTree>
    <p:extLst>
      <p:ext uri="{BB962C8B-B14F-4D97-AF65-F5344CB8AC3E}">
        <p14:creationId xmlns:p14="http://schemas.microsoft.com/office/powerpoint/2010/main" val="3776510371"/>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bg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55994" y="2977054"/>
            <a:ext cx="8067822" cy="1793104"/>
          </a:xfrm>
          <a:noFill/>
        </p:spPr>
        <p:txBody>
          <a:bodyPr lIns="0" tIns="91440" rIns="146304" bIns="91440" anchor="b" anchorCtr="0"/>
          <a:lstStyle>
            <a:lvl1pPr>
              <a:defRPr sz="5294" strike="noStrike" spc="-147" baseline="0">
                <a:solidFill>
                  <a:schemeClr val="tx1"/>
                </a:solidFill>
              </a:defRPr>
            </a:lvl1pPr>
          </a:lstStyle>
          <a:p>
            <a:r>
              <a:rPr lang="en-US"/>
              <a:t>Office 365 presentation title or event name</a:t>
            </a:r>
          </a:p>
        </p:txBody>
      </p:sp>
      <p:sp>
        <p:nvSpPr>
          <p:cNvPr id="5" name="Text Placeholder 4"/>
          <p:cNvSpPr>
            <a:spLocks noGrp="1"/>
          </p:cNvSpPr>
          <p:nvPr>
            <p:ph type="body" sz="quarter" idx="12" hasCustomPrompt="1"/>
          </p:nvPr>
        </p:nvSpPr>
        <p:spPr>
          <a:xfrm>
            <a:off x="462753" y="4736471"/>
            <a:ext cx="8359808" cy="715931"/>
          </a:xfrm>
          <a:noFill/>
        </p:spPr>
        <p:txBody>
          <a:bodyPr lIns="0" tIns="109728" rIns="164592" bIns="109728">
            <a:noAutofit/>
          </a:bodyPr>
          <a:lstStyle>
            <a:lvl1pPr marL="0" indent="0">
              <a:spcBef>
                <a:spcPts val="0"/>
              </a:spcBef>
              <a:buNone/>
              <a:defRPr sz="1765" spc="0" baseline="0">
                <a:solidFill>
                  <a:schemeClr val="tx1"/>
                </a:solidFill>
                <a:latin typeface="+mn-lt"/>
              </a:defRPr>
            </a:lvl1pPr>
          </a:lstStyle>
          <a:p>
            <a:pPr lvl="0"/>
            <a:r>
              <a:rPr lang="en-US"/>
              <a:t>Author Name</a:t>
            </a:r>
          </a:p>
          <a:p>
            <a:pPr lvl="0"/>
            <a:r>
              <a:rPr lang="en-US"/>
              <a:t>Date</a:t>
            </a:r>
          </a:p>
        </p:txBody>
      </p:sp>
      <p:pic>
        <p:nvPicPr>
          <p:cNvPr id="64" name="MS logo gray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5995" y="440495"/>
            <a:ext cx="917173" cy="196431"/>
          </a:xfrm>
          <a:prstGeom prst="rect">
            <a:avLst/>
          </a:prstGeom>
        </p:spPr>
      </p:pic>
    </p:spTree>
    <p:extLst>
      <p:ext uri="{BB962C8B-B14F-4D97-AF65-F5344CB8AC3E}">
        <p14:creationId xmlns:p14="http://schemas.microsoft.com/office/powerpoint/2010/main" val="22703964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tx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55994" y="2977054"/>
            <a:ext cx="8067822" cy="1793104"/>
          </a:xfrm>
          <a:noFill/>
        </p:spPr>
        <p:txBody>
          <a:bodyPr lIns="0" tIns="91440" rIns="146304" bIns="91440" anchor="b" anchorCtr="0"/>
          <a:lstStyle>
            <a:lvl1pPr>
              <a:defRPr sz="5294" spc="-147" baseline="0">
                <a:solidFill>
                  <a:schemeClr val="bg2"/>
                </a:solidFill>
              </a:defRPr>
            </a:lvl1pPr>
          </a:lstStyle>
          <a:p>
            <a:r>
              <a:rPr lang="en-US"/>
              <a:t>Office 365 presentation title or event name</a:t>
            </a:r>
          </a:p>
        </p:txBody>
      </p:sp>
      <p:sp>
        <p:nvSpPr>
          <p:cNvPr id="5" name="Text Placeholder 4"/>
          <p:cNvSpPr>
            <a:spLocks noGrp="1"/>
          </p:cNvSpPr>
          <p:nvPr>
            <p:ph type="body" sz="quarter" idx="12" hasCustomPrompt="1"/>
          </p:nvPr>
        </p:nvSpPr>
        <p:spPr>
          <a:xfrm>
            <a:off x="462753" y="4736471"/>
            <a:ext cx="8359808" cy="715931"/>
          </a:xfrm>
          <a:noFill/>
        </p:spPr>
        <p:txBody>
          <a:bodyPr lIns="0" tIns="109728" rIns="164592" bIns="109728">
            <a:noAutofit/>
          </a:bodyPr>
          <a:lstStyle>
            <a:lvl1pPr marL="0" indent="0">
              <a:spcBef>
                <a:spcPts val="0"/>
              </a:spcBef>
              <a:buNone/>
              <a:defRPr sz="1765" spc="0" baseline="0">
                <a:solidFill>
                  <a:schemeClr val="bg2"/>
                </a:solidFill>
                <a:latin typeface="+mn-lt"/>
              </a:defRPr>
            </a:lvl1pPr>
          </a:lstStyle>
          <a:p>
            <a:pPr lvl="0"/>
            <a:r>
              <a:rPr lang="en-US"/>
              <a:t>Author Name</a:t>
            </a:r>
          </a:p>
          <a:p>
            <a:pPr lvl="0"/>
            <a:r>
              <a:rPr lang="en-US"/>
              <a:t>Date</a:t>
            </a:r>
          </a:p>
        </p:txBody>
      </p:sp>
      <p:grpSp>
        <p:nvGrpSpPr>
          <p:cNvPr id="7" name="Group 6"/>
          <p:cNvGrpSpPr/>
          <p:nvPr userDrawn="1"/>
        </p:nvGrpSpPr>
        <p:grpSpPr>
          <a:xfrm>
            <a:off x="455996" y="440495"/>
            <a:ext cx="914788" cy="196431"/>
            <a:chOff x="465139" y="449264"/>
            <a:chExt cx="933131" cy="200341"/>
          </a:xfrm>
        </p:grpSpPr>
        <p:pic>
          <p:nvPicPr>
            <p:cNvPr id="97" name="Picture 96"/>
            <p:cNvPicPr>
              <a:picLocks noChangeAspect="1"/>
            </p:cNvPicPr>
            <p:nvPr userDrawn="1"/>
          </p:nvPicPr>
          <p:blipFill rotWithShape="1">
            <a:blip r:embed="rId2" cstate="screen">
              <a:extLst>
                <a:ext uri="{28A0092B-C50C-407E-A947-70E740481C1C}">
                  <a14:useLocalDpi xmlns:a14="http://schemas.microsoft.com/office/drawing/2010/main"/>
                </a:ext>
              </a:extLst>
            </a:blip>
            <a:srcRect l="26716" r="872" b="4064"/>
            <a:stretch/>
          </p:blipFill>
          <p:spPr bwMode="black">
            <a:xfrm>
              <a:off x="721996" y="459092"/>
              <a:ext cx="676274" cy="187779"/>
            </a:xfrm>
            <a:prstGeom prst="rect">
              <a:avLst/>
            </a:prstGeom>
          </p:spPr>
        </p:pic>
        <p:pic>
          <p:nvPicPr>
            <p:cNvPr id="64" name="MS logo gray - EMF"/>
            <p:cNvPicPr>
              <a:picLocks noChangeAspect="1"/>
            </p:cNvPicPr>
            <p:nvPr userDrawn="1"/>
          </p:nvPicPr>
          <p:blipFill rotWithShape="1">
            <a:blip r:embed="rId3" cstate="screen">
              <a:extLst>
                <a:ext uri="{28A0092B-C50C-407E-A947-70E740481C1C}">
                  <a14:useLocalDpi xmlns:a14="http://schemas.microsoft.com/office/drawing/2010/main"/>
                </a:ext>
              </a:extLst>
            </a:blip>
            <a:srcRect r="76414"/>
            <a:stretch/>
          </p:blipFill>
          <p:spPr bwMode="black">
            <a:xfrm>
              <a:off x="465139" y="449264"/>
              <a:ext cx="220661" cy="200341"/>
            </a:xfrm>
            <a:prstGeom prst="rect">
              <a:avLst/>
            </a:prstGeom>
          </p:spPr>
        </p:pic>
      </p:grpSp>
    </p:spTree>
    <p:extLst>
      <p:ext uri="{BB962C8B-B14F-4D97-AF65-F5344CB8AC3E}">
        <p14:creationId xmlns:p14="http://schemas.microsoft.com/office/powerpoint/2010/main" val="37031975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5_Title Slide 4">
    <p:bg>
      <p:bgPr>
        <a:solidFill>
          <a:schemeClr val="accent2"/>
        </a:solidFill>
        <a:effectLst/>
      </p:bgPr>
    </p:bg>
    <p:spTree>
      <p:nvGrpSpPr>
        <p:cNvPr id="1" name=""/>
        <p:cNvGrpSpPr/>
        <p:nvPr/>
      </p:nvGrpSpPr>
      <p:grpSpPr>
        <a:xfrm>
          <a:off x="0" y="0"/>
          <a:ext cx="0" cy="0"/>
          <a:chOff x="0" y="0"/>
          <a:chExt cx="0" cy="0"/>
        </a:xfrm>
      </p:grpSpPr>
      <p:pic>
        <p:nvPicPr>
          <p:cNvPr id="10" name="Picture 2" descr="C:\Users\Sarah\Documents\_SSD_Business\Clients\BridgePartners\1517_BP_BCS_Ppts_Jessica\_BCS Photos\MSC17_slumLoveSweaters_001.jpg"/>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brightnessContrast bright="4000"/>
                    </a14:imgEffect>
                  </a14:imgLayer>
                </a14:imgProps>
              </a:ex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userDrawn="1"/>
        </p:nvSpPr>
        <p:spPr bwMode="auto">
          <a:xfrm>
            <a:off x="-1" y="0"/>
            <a:ext cx="12192001" cy="6858000"/>
          </a:xfrm>
          <a:prstGeom prst="rect">
            <a:avLst/>
          </a:prstGeom>
          <a:gradFill flip="none" rotWithShape="1">
            <a:gsLst>
              <a:gs pos="0">
                <a:schemeClr val="bg1">
                  <a:lumMod val="10000"/>
                  <a:alpha val="68000"/>
                </a:schemeClr>
              </a:gs>
              <a:gs pos="69000">
                <a:schemeClr val="accent1">
                  <a:tint val="23500"/>
                  <a:satMod val="160000"/>
                  <a:alpha val="0"/>
                </a:schemeClr>
              </a:gs>
            </a:gsLst>
            <a:lin ang="186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55994" y="2977054"/>
            <a:ext cx="8067822" cy="1793104"/>
          </a:xfrm>
          <a:noFill/>
        </p:spPr>
        <p:txBody>
          <a:bodyPr lIns="0" tIns="91440" rIns="146304" bIns="91440" anchor="b" anchorCtr="0"/>
          <a:lstStyle>
            <a:lvl1pPr>
              <a:defRPr sz="5294" spc="-147" baseline="0">
                <a:solidFill>
                  <a:schemeClr val="bg2"/>
                </a:solidFill>
              </a:defRPr>
            </a:lvl1pPr>
          </a:lstStyle>
          <a:p>
            <a:r>
              <a:rPr lang="en-US"/>
              <a:t>BCS presentation title or event name</a:t>
            </a:r>
          </a:p>
        </p:txBody>
      </p:sp>
      <p:sp>
        <p:nvSpPr>
          <p:cNvPr id="5" name="Text Placeholder 4"/>
          <p:cNvSpPr>
            <a:spLocks noGrp="1"/>
          </p:cNvSpPr>
          <p:nvPr>
            <p:ph type="body" sz="quarter" idx="12" hasCustomPrompt="1"/>
          </p:nvPr>
        </p:nvSpPr>
        <p:spPr>
          <a:xfrm>
            <a:off x="462753" y="4736471"/>
            <a:ext cx="8359808" cy="715931"/>
          </a:xfrm>
          <a:noFill/>
        </p:spPr>
        <p:txBody>
          <a:bodyPr lIns="0" tIns="109728" rIns="164592" bIns="109728">
            <a:noAutofit/>
          </a:bodyPr>
          <a:lstStyle>
            <a:lvl1pPr marL="0" indent="0">
              <a:spcBef>
                <a:spcPts val="0"/>
              </a:spcBef>
              <a:buNone/>
              <a:defRPr sz="1765" spc="0" baseline="0">
                <a:solidFill>
                  <a:schemeClr val="bg2"/>
                </a:solidFill>
                <a:latin typeface="+mn-lt"/>
              </a:defRPr>
            </a:lvl1pPr>
          </a:lstStyle>
          <a:p>
            <a:pPr lvl="0"/>
            <a:r>
              <a:rPr lang="en-US"/>
              <a:t>Author Name</a:t>
            </a:r>
          </a:p>
          <a:p>
            <a:pPr lvl="0"/>
            <a:r>
              <a:rPr lang="en-US"/>
              <a:t>Date</a:t>
            </a:r>
          </a:p>
        </p:txBody>
      </p:sp>
      <p:sp>
        <p:nvSpPr>
          <p:cNvPr id="3" name="Rectangle 2"/>
          <p:cNvSpPr/>
          <p:nvPr userDrawn="1"/>
        </p:nvSpPr>
        <p:spPr bwMode="auto">
          <a:xfrm>
            <a:off x="-1" y="0"/>
            <a:ext cx="4308191" cy="2355122"/>
          </a:xfrm>
          <a:prstGeom prst="rect">
            <a:avLst/>
          </a:prstGeom>
          <a:gradFill flip="none" rotWithShape="1">
            <a:gsLst>
              <a:gs pos="0">
                <a:schemeClr val="tx1">
                  <a:alpha val="45000"/>
                </a:schemeClr>
              </a:gs>
              <a:gs pos="62000">
                <a:schemeClr val="accent1">
                  <a:tint val="23500"/>
                  <a:satMod val="160000"/>
                  <a:alpha val="0"/>
                </a:schemeClr>
              </a:gs>
            </a:gsLst>
            <a:lin ang="30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p:cNvPicPr>
            <a:picLocks noChangeAspect="1"/>
          </p:cNvPicPr>
          <p:nvPr userDrawn="1"/>
        </p:nvPicPr>
        <p:blipFill rotWithShape="1">
          <a:blip r:embed="rId4" cstate="screen">
            <a:extLst>
              <a:ext uri="{28A0092B-C50C-407E-A947-70E740481C1C}">
                <a14:useLocalDpi xmlns:a14="http://schemas.microsoft.com/office/drawing/2010/main"/>
              </a:ext>
            </a:extLst>
          </a:blip>
          <a:srcRect l="26716" r="872" b="4064"/>
          <a:stretch/>
        </p:blipFill>
        <p:spPr bwMode="black">
          <a:xfrm>
            <a:off x="707803" y="450131"/>
            <a:ext cx="662980" cy="184114"/>
          </a:xfrm>
          <a:prstGeom prst="rect">
            <a:avLst/>
          </a:prstGeom>
        </p:spPr>
      </p:pic>
      <p:pic>
        <p:nvPicPr>
          <p:cNvPr id="14" name="MS logo gray - EMF"/>
          <p:cNvPicPr>
            <a:picLocks noChangeAspect="1"/>
          </p:cNvPicPr>
          <p:nvPr userDrawn="1"/>
        </p:nvPicPr>
        <p:blipFill rotWithShape="1">
          <a:blip r:embed="rId5" cstate="screen">
            <a:extLst>
              <a:ext uri="{28A0092B-C50C-407E-A947-70E740481C1C}">
                <a14:useLocalDpi xmlns:a14="http://schemas.microsoft.com/office/drawing/2010/main"/>
              </a:ext>
            </a:extLst>
          </a:blip>
          <a:srcRect r="76414"/>
          <a:stretch/>
        </p:blipFill>
        <p:spPr bwMode="black">
          <a:xfrm>
            <a:off x="455996" y="440495"/>
            <a:ext cx="216323" cy="196431"/>
          </a:xfrm>
          <a:prstGeom prst="rect">
            <a:avLst/>
          </a:prstGeom>
        </p:spPr>
      </p:pic>
    </p:spTree>
    <p:extLst>
      <p:ext uri="{BB962C8B-B14F-4D97-AF65-F5344CB8AC3E}">
        <p14:creationId xmlns:p14="http://schemas.microsoft.com/office/powerpoint/2010/main" val="9085012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5">
    <p:bg>
      <p:bgPr>
        <a:solidFill>
          <a:schemeClr val="accent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E8C9653-1800-4F91-8BF4-CDBA24F9B82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4974" r="3214" b="3214"/>
          <a:stretch/>
        </p:blipFill>
        <p:spPr>
          <a:xfrm>
            <a:off x="0" y="0"/>
            <a:ext cx="12172799" cy="6858000"/>
          </a:xfrm>
          <a:prstGeom prst="rect">
            <a:avLst/>
          </a:prstGeom>
        </p:spPr>
      </p:pic>
      <p:sp>
        <p:nvSpPr>
          <p:cNvPr id="10" name="Rectangle 9">
            <a:extLst>
              <a:ext uri="{FF2B5EF4-FFF2-40B4-BE49-F238E27FC236}">
                <a16:creationId xmlns:a16="http://schemas.microsoft.com/office/drawing/2014/main" id="{8209024A-928A-4E3B-94BA-ED0260DF6BAF}"/>
              </a:ext>
            </a:extLst>
          </p:cNvPr>
          <p:cNvSpPr/>
          <p:nvPr userDrawn="1"/>
        </p:nvSpPr>
        <p:spPr bwMode="auto">
          <a:xfrm>
            <a:off x="0" y="0"/>
            <a:ext cx="9256295" cy="6858000"/>
          </a:xfrm>
          <a:prstGeom prst="rect">
            <a:avLst/>
          </a:prstGeom>
          <a:gradFill flip="none" rotWithShape="1">
            <a:gsLst>
              <a:gs pos="60000">
                <a:schemeClr val="bg2">
                  <a:alpha val="76000"/>
                </a:schemeClr>
              </a:gs>
              <a:gs pos="100000">
                <a:schemeClr val="bg2">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Title 1">
            <a:extLst>
              <a:ext uri="{FF2B5EF4-FFF2-40B4-BE49-F238E27FC236}">
                <a16:creationId xmlns:a16="http://schemas.microsoft.com/office/drawing/2014/main" id="{94D369D9-257C-49D9-81D3-374F57409B23}"/>
              </a:ext>
            </a:extLst>
          </p:cNvPr>
          <p:cNvSpPr>
            <a:spLocks noGrp="1"/>
          </p:cNvSpPr>
          <p:nvPr>
            <p:ph type="title" hasCustomPrompt="1"/>
          </p:nvPr>
        </p:nvSpPr>
        <p:spPr>
          <a:xfrm>
            <a:off x="455994" y="2977054"/>
            <a:ext cx="8067822" cy="1793104"/>
          </a:xfrm>
          <a:noFill/>
        </p:spPr>
        <p:txBody>
          <a:bodyPr lIns="0" tIns="91440" rIns="146304" bIns="91440" anchor="b" anchorCtr="0"/>
          <a:lstStyle>
            <a:lvl1pPr>
              <a:defRPr sz="5294" spc="-147" baseline="0">
                <a:solidFill>
                  <a:srgbClr val="0078D7"/>
                </a:solidFill>
              </a:defRPr>
            </a:lvl1pPr>
          </a:lstStyle>
          <a:p>
            <a:r>
              <a:rPr lang="en-US"/>
              <a:t>Windows Storybook title </a:t>
            </a:r>
            <a:br>
              <a:rPr lang="en-US"/>
            </a:br>
            <a:r>
              <a:rPr lang="en-US"/>
              <a:t>or event name</a:t>
            </a:r>
          </a:p>
        </p:txBody>
      </p:sp>
      <p:sp>
        <p:nvSpPr>
          <p:cNvPr id="8" name="Text Placeholder 4">
            <a:extLst>
              <a:ext uri="{FF2B5EF4-FFF2-40B4-BE49-F238E27FC236}">
                <a16:creationId xmlns:a16="http://schemas.microsoft.com/office/drawing/2014/main" id="{BCBDDCDF-7CBF-450C-9508-81086A31968C}"/>
              </a:ext>
            </a:extLst>
          </p:cNvPr>
          <p:cNvSpPr>
            <a:spLocks noGrp="1"/>
          </p:cNvSpPr>
          <p:nvPr>
            <p:ph type="body" sz="quarter" idx="12" hasCustomPrompt="1"/>
          </p:nvPr>
        </p:nvSpPr>
        <p:spPr>
          <a:xfrm>
            <a:off x="462753" y="4736471"/>
            <a:ext cx="8359808" cy="715931"/>
          </a:xfrm>
          <a:noFill/>
        </p:spPr>
        <p:txBody>
          <a:bodyPr lIns="0" tIns="109728" rIns="164592" bIns="109728">
            <a:noAutofit/>
          </a:bodyPr>
          <a:lstStyle>
            <a:lvl1pPr marL="0" indent="0">
              <a:spcBef>
                <a:spcPts val="0"/>
              </a:spcBef>
              <a:buNone/>
              <a:defRPr sz="1765" spc="0" baseline="0">
                <a:solidFill>
                  <a:srgbClr val="0078D7"/>
                </a:solidFill>
                <a:latin typeface="+mn-lt"/>
              </a:defRPr>
            </a:lvl1pPr>
          </a:lstStyle>
          <a:p>
            <a:pPr lvl="0"/>
            <a:r>
              <a:rPr lang="en-US"/>
              <a:t>Author Name</a:t>
            </a:r>
          </a:p>
          <a:p>
            <a:pPr lvl="0"/>
            <a:r>
              <a:rPr lang="en-US"/>
              <a:t>Date</a:t>
            </a:r>
          </a:p>
        </p:txBody>
      </p:sp>
      <p:pic>
        <p:nvPicPr>
          <p:cNvPr id="11" name="Graphic 10">
            <a:extLst>
              <a:ext uri="{FF2B5EF4-FFF2-40B4-BE49-F238E27FC236}">
                <a16:creationId xmlns:a16="http://schemas.microsoft.com/office/drawing/2014/main" id="{F97F582C-523E-F146-B1B5-BBC360D14E3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4968" y="457358"/>
            <a:ext cx="2053282" cy="306252"/>
          </a:xfrm>
          <a:prstGeom prst="rect">
            <a:avLst/>
          </a:prstGeom>
        </p:spPr>
      </p:pic>
    </p:spTree>
    <p:extLst>
      <p:ext uri="{BB962C8B-B14F-4D97-AF65-F5344CB8AC3E}">
        <p14:creationId xmlns:p14="http://schemas.microsoft.com/office/powerpoint/2010/main" val="35121359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6_Title Slide 4">
    <p:bg>
      <p:bgPr>
        <a:solidFill>
          <a:schemeClr val="accent2"/>
        </a:solidFill>
        <a:effectLst/>
      </p:bgPr>
    </p:bg>
    <p:spTree>
      <p:nvGrpSpPr>
        <p:cNvPr id="1" name=""/>
        <p:cNvGrpSpPr/>
        <p:nvPr/>
      </p:nvGrpSpPr>
      <p:grpSpPr>
        <a:xfrm>
          <a:off x="0" y="0"/>
          <a:ext cx="0" cy="0"/>
          <a:chOff x="0" y="0"/>
          <a:chExt cx="0" cy="0"/>
        </a:xfrm>
      </p:grpSpPr>
      <p:pic>
        <p:nvPicPr>
          <p:cNvPr id="15" name="Picture 3" descr="C:\Users\Sarah\Documents\_SSD_Business\Clients\BridgePartners\1517_BP_BCS_Ppts_Jessica\_BCS Photos\MSC17_ILSI_006.jpg"/>
          <p:cNvPicPr>
            <a:picLocks noChangeAspect="1" noChangeArrowheads="1"/>
          </p:cNvPicPr>
          <p:nvPr userDrawn="1"/>
        </p:nvPicPr>
        <p:blipFill rotWithShape="1">
          <a:blip r:embed="rId2">
            <a:extLst>
              <a:ext uri="{28A0092B-C50C-407E-A947-70E740481C1C}">
                <a14:useLocalDpi xmlns:a14="http://schemas.microsoft.com/office/drawing/2010/main"/>
              </a:ext>
            </a:extLst>
          </a:blip>
          <a:srcRect/>
          <a:stretch/>
        </p:blipFill>
        <p:spPr bwMode="auto">
          <a:xfrm>
            <a:off x="0" y="0"/>
            <a:ext cx="12192000" cy="688922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userDrawn="1"/>
        </p:nvSpPr>
        <p:spPr bwMode="auto">
          <a:xfrm>
            <a:off x="-1" y="0"/>
            <a:ext cx="12192001" cy="6889221"/>
          </a:xfrm>
          <a:prstGeom prst="rect">
            <a:avLst/>
          </a:prstGeom>
          <a:gradFill flip="none" rotWithShape="1">
            <a:gsLst>
              <a:gs pos="0">
                <a:schemeClr val="bg1">
                  <a:lumMod val="10000"/>
                  <a:alpha val="68000"/>
                </a:schemeClr>
              </a:gs>
              <a:gs pos="69000">
                <a:schemeClr val="accent1">
                  <a:tint val="23500"/>
                  <a:satMod val="160000"/>
                  <a:alpha val="0"/>
                </a:schemeClr>
              </a:gs>
            </a:gsLst>
            <a:lin ang="186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55994" y="2977054"/>
            <a:ext cx="8067822" cy="1793104"/>
          </a:xfrm>
          <a:noFill/>
        </p:spPr>
        <p:txBody>
          <a:bodyPr lIns="0" tIns="91440" rIns="146304" bIns="91440" anchor="b" anchorCtr="0"/>
          <a:lstStyle>
            <a:lvl1pPr>
              <a:defRPr sz="5294" spc="-147" baseline="0">
                <a:solidFill>
                  <a:schemeClr val="bg2"/>
                </a:solidFill>
              </a:defRPr>
            </a:lvl1pPr>
          </a:lstStyle>
          <a:p>
            <a:r>
              <a:rPr lang="en-US"/>
              <a:t>BCS presentation title or event name</a:t>
            </a:r>
          </a:p>
        </p:txBody>
      </p:sp>
      <p:sp>
        <p:nvSpPr>
          <p:cNvPr id="5" name="Text Placeholder 4"/>
          <p:cNvSpPr>
            <a:spLocks noGrp="1"/>
          </p:cNvSpPr>
          <p:nvPr>
            <p:ph type="body" sz="quarter" idx="12" hasCustomPrompt="1"/>
          </p:nvPr>
        </p:nvSpPr>
        <p:spPr>
          <a:xfrm>
            <a:off x="462753" y="4736471"/>
            <a:ext cx="8359808" cy="715931"/>
          </a:xfrm>
          <a:noFill/>
        </p:spPr>
        <p:txBody>
          <a:bodyPr lIns="0" tIns="109728" rIns="164592" bIns="109728">
            <a:noAutofit/>
          </a:bodyPr>
          <a:lstStyle>
            <a:lvl1pPr marL="0" indent="0">
              <a:spcBef>
                <a:spcPts val="0"/>
              </a:spcBef>
              <a:buNone/>
              <a:defRPr sz="1765" spc="0" baseline="0">
                <a:solidFill>
                  <a:schemeClr val="bg2"/>
                </a:solidFill>
                <a:latin typeface="+mn-lt"/>
              </a:defRPr>
            </a:lvl1pPr>
          </a:lstStyle>
          <a:p>
            <a:pPr lvl="0"/>
            <a:r>
              <a:rPr lang="en-US"/>
              <a:t>Author Name</a:t>
            </a:r>
          </a:p>
          <a:p>
            <a:pPr lvl="0"/>
            <a:r>
              <a:rPr lang="en-US"/>
              <a:t>Date</a:t>
            </a:r>
          </a:p>
        </p:txBody>
      </p:sp>
      <p:sp>
        <p:nvSpPr>
          <p:cNvPr id="3" name="Rectangle 2"/>
          <p:cNvSpPr/>
          <p:nvPr userDrawn="1"/>
        </p:nvSpPr>
        <p:spPr bwMode="auto">
          <a:xfrm>
            <a:off x="-1" y="0"/>
            <a:ext cx="4308191" cy="2355122"/>
          </a:xfrm>
          <a:prstGeom prst="rect">
            <a:avLst/>
          </a:prstGeom>
          <a:gradFill flip="none" rotWithShape="1">
            <a:gsLst>
              <a:gs pos="0">
                <a:schemeClr val="tx1">
                  <a:alpha val="45000"/>
                </a:schemeClr>
              </a:gs>
              <a:gs pos="62000">
                <a:schemeClr val="accent1">
                  <a:tint val="23500"/>
                  <a:satMod val="160000"/>
                  <a:alpha val="0"/>
                </a:schemeClr>
              </a:gs>
            </a:gsLst>
            <a:lin ang="30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p:cNvPicPr>
            <a:picLocks noChangeAspect="1"/>
          </p:cNvPicPr>
          <p:nvPr userDrawn="1"/>
        </p:nvPicPr>
        <p:blipFill rotWithShape="1">
          <a:blip r:embed="rId3" cstate="screen">
            <a:extLst>
              <a:ext uri="{28A0092B-C50C-407E-A947-70E740481C1C}">
                <a14:useLocalDpi xmlns:a14="http://schemas.microsoft.com/office/drawing/2010/main"/>
              </a:ext>
            </a:extLst>
          </a:blip>
          <a:srcRect l="26716" r="872" b="4064"/>
          <a:stretch/>
        </p:blipFill>
        <p:spPr bwMode="black">
          <a:xfrm>
            <a:off x="707803" y="450131"/>
            <a:ext cx="662980" cy="184114"/>
          </a:xfrm>
          <a:prstGeom prst="rect">
            <a:avLst/>
          </a:prstGeom>
        </p:spPr>
      </p:pic>
      <p:pic>
        <p:nvPicPr>
          <p:cNvPr id="14" name="MS logo gray - EMF"/>
          <p:cNvPicPr>
            <a:picLocks noChangeAspect="1"/>
          </p:cNvPicPr>
          <p:nvPr userDrawn="1"/>
        </p:nvPicPr>
        <p:blipFill rotWithShape="1">
          <a:blip r:embed="rId4" cstate="screen">
            <a:extLst>
              <a:ext uri="{28A0092B-C50C-407E-A947-70E740481C1C}">
                <a14:useLocalDpi xmlns:a14="http://schemas.microsoft.com/office/drawing/2010/main"/>
              </a:ext>
            </a:extLst>
          </a:blip>
          <a:srcRect r="76414"/>
          <a:stretch/>
        </p:blipFill>
        <p:spPr bwMode="black">
          <a:xfrm>
            <a:off x="455996" y="440495"/>
            <a:ext cx="216323" cy="196431"/>
          </a:xfrm>
          <a:prstGeom prst="rect">
            <a:avLst/>
          </a:prstGeom>
        </p:spPr>
      </p:pic>
    </p:spTree>
    <p:extLst>
      <p:ext uri="{BB962C8B-B14F-4D97-AF65-F5344CB8AC3E}">
        <p14:creationId xmlns:p14="http://schemas.microsoft.com/office/powerpoint/2010/main" val="15973554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941692"/>
            <a:ext cx="3618381" cy="899665"/>
          </a:xfrm>
        </p:spPr>
        <p:txBody>
          <a:bodyPr lIns="0" tIns="0" rIns="0" bIns="0"/>
          <a:lstStyle>
            <a:lvl1pPr>
              <a:defRPr sz="1765" spc="-49" baseline="0">
                <a:solidFill>
                  <a:schemeClr val="tx1"/>
                </a:solidFill>
              </a:defRPr>
            </a:lvl1pPr>
          </a:lstStyle>
          <a:p>
            <a:r>
              <a:rPr lang="en-US"/>
              <a:t>Contents</a:t>
            </a:r>
          </a:p>
        </p:txBody>
      </p:sp>
      <p:sp>
        <p:nvSpPr>
          <p:cNvPr id="4" name="Text Placeholder 3"/>
          <p:cNvSpPr>
            <a:spLocks noGrp="1"/>
          </p:cNvSpPr>
          <p:nvPr>
            <p:ph type="body" sz="quarter" idx="10" hasCustomPrompt="1"/>
          </p:nvPr>
        </p:nvSpPr>
        <p:spPr>
          <a:xfrm>
            <a:off x="6229843" y="941692"/>
            <a:ext cx="3837818" cy="3786998"/>
          </a:xfrm>
        </p:spPr>
        <p:txBody>
          <a:bodyPr wrap="square" lIns="0" tIns="0" rIns="0" bIns="0">
            <a:noAutofit/>
          </a:bodyPr>
          <a:lstStyle>
            <a:lvl1pPr marL="0" indent="0" defTabSz="507330">
              <a:buNone/>
              <a:defRPr sz="1765" spc="-49" baseline="0">
                <a:solidFill>
                  <a:srgbClr val="2D78D7"/>
                </a:solidFill>
                <a:latin typeface="+mj-lt"/>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a:t>##	Section Title</a:t>
            </a:r>
          </a:p>
        </p:txBody>
      </p:sp>
    </p:spTree>
    <p:extLst>
      <p:ext uri="{BB962C8B-B14F-4D97-AF65-F5344CB8AC3E}">
        <p14:creationId xmlns:p14="http://schemas.microsoft.com/office/powerpoint/2010/main" val="2182531099"/>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745">
                <a:solidFill>
                  <a:schemeClr val="tx1"/>
                </a:solidFill>
              </a:defRPr>
            </a:lvl1pPr>
          </a:lstStyle>
          <a:p>
            <a:r>
              <a:rPr lang="en-US"/>
              <a:t>Heading Segoe UI </a:t>
            </a:r>
            <a:r>
              <a:rPr lang="en-US" err="1"/>
              <a:t>Semibold</a:t>
            </a:r>
            <a:r>
              <a:rPr lang="en-US"/>
              <a:t> 28/32</a:t>
            </a:r>
          </a:p>
        </p:txBody>
      </p:sp>
      <p:sp>
        <p:nvSpPr>
          <p:cNvPr id="4" name="Text Placeholder 3"/>
          <p:cNvSpPr>
            <a:spLocks noGrp="1"/>
          </p:cNvSpPr>
          <p:nvPr>
            <p:ph type="body" sz="quarter" idx="10" hasCustomPrompt="1"/>
          </p:nvPr>
        </p:nvSpPr>
        <p:spPr>
          <a:xfrm>
            <a:off x="455995" y="1882332"/>
            <a:ext cx="11306469" cy="287771"/>
          </a:xfrm>
        </p:spPr>
        <p:txBody>
          <a:bodyPr wrap="square" lIns="0" tIns="0" rIns="0" bIns="0">
            <a:spAutoFit/>
          </a:bodyPr>
          <a:lstStyle>
            <a:lvl1pPr marL="0" indent="0">
              <a:lnSpc>
                <a:spcPts val="2353"/>
              </a:lnSpc>
              <a:buNone/>
              <a:defRPr sz="1961" b="0" i="0">
                <a:solidFill>
                  <a:schemeClr val="tx1"/>
                </a:solidFill>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en-US"/>
              <a:t>Large: subhead Segoe UI Regular 20/24</a:t>
            </a:r>
          </a:p>
        </p:txBody>
      </p:sp>
      <p:sp>
        <p:nvSpPr>
          <p:cNvPr id="5" name="Text Placeholder 4"/>
          <p:cNvSpPr>
            <a:spLocks noGrp="1"/>
          </p:cNvSpPr>
          <p:nvPr>
            <p:ph type="body" sz="quarter" idx="11" hasCustomPrompt="1"/>
          </p:nvPr>
        </p:nvSpPr>
        <p:spPr>
          <a:xfrm>
            <a:off x="455995" y="3151388"/>
            <a:ext cx="11306469" cy="452654"/>
          </a:xfrm>
        </p:spPr>
        <p:txBody>
          <a:bodyPr lIns="0" tIns="0" rIns="0" bIns="0"/>
          <a:lstStyle>
            <a:lvl1pPr marL="0" indent="0">
              <a:lnSpc>
                <a:spcPts val="1765"/>
              </a:lnSpc>
              <a:spcBef>
                <a:spcPts val="0"/>
              </a:spcBef>
              <a:buNone/>
              <a:defRPr sz="1372" b="1">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Medium: paragraph title Segoe UI bold 14/18</a:t>
            </a:r>
          </a:p>
          <a:p>
            <a:pPr lvl="1"/>
            <a:r>
              <a:rPr lang="en-US"/>
              <a:t>Body copy Segoe UI Regular 14/18</a:t>
            </a:r>
          </a:p>
        </p:txBody>
      </p:sp>
      <p:sp>
        <p:nvSpPr>
          <p:cNvPr id="7" name="Text Placeholder 6"/>
          <p:cNvSpPr>
            <a:spLocks noGrp="1"/>
          </p:cNvSpPr>
          <p:nvPr>
            <p:ph type="body" sz="quarter" idx="12" hasCustomPrompt="1"/>
          </p:nvPr>
        </p:nvSpPr>
        <p:spPr>
          <a:xfrm>
            <a:off x="455995" y="4390304"/>
            <a:ext cx="11306469" cy="301770"/>
          </a:xfrm>
        </p:spPr>
        <p:txBody>
          <a:bodyPr lIns="0" tIns="0" rIns="0" bIns="0"/>
          <a:lstStyle>
            <a:lvl1pPr marL="0" indent="0">
              <a:lnSpc>
                <a:spcPts val="1176"/>
              </a:lnSpc>
              <a:spcBef>
                <a:spcPts val="0"/>
              </a:spcBef>
              <a:buNone/>
              <a:defRPr sz="980">
                <a:solidFill>
                  <a:schemeClr val="tx1"/>
                </a:solidFill>
              </a:defRPr>
            </a:lvl1pPr>
            <a:lvl2pPr marL="0" indent="0">
              <a:lnSpc>
                <a:spcPts val="1176"/>
              </a:lnSpc>
              <a:spcBef>
                <a:spcPts val="0"/>
              </a:spcBef>
              <a:buNone/>
              <a:defRPr sz="980">
                <a:solidFill>
                  <a:schemeClr val="tx1"/>
                </a:solidFill>
              </a:defRPr>
            </a:lvl2pPr>
            <a:lvl3pPr marL="448193" indent="0">
              <a:buNone/>
              <a:defRPr/>
            </a:lvl3pPr>
            <a:lvl4pPr marL="672290" indent="0">
              <a:buNone/>
              <a:defRPr/>
            </a:lvl4pPr>
            <a:lvl5pPr marL="896386" indent="0">
              <a:buNone/>
              <a:defRPr/>
            </a:lvl5pPr>
          </a:lstStyle>
          <a:p>
            <a:pPr lvl="0"/>
            <a:r>
              <a:rPr lang="en-US"/>
              <a:t>Small: caption title Segoe </a:t>
            </a:r>
            <a:r>
              <a:rPr lang="en-US" err="1"/>
              <a:t>Semibold</a:t>
            </a:r>
            <a:r>
              <a:rPr lang="en-US"/>
              <a:t> 10/12</a:t>
            </a:r>
          </a:p>
          <a:p>
            <a:pPr lvl="1"/>
            <a:r>
              <a:rPr lang="en-US"/>
              <a:t>Caption Segoe Regular 10/12</a:t>
            </a:r>
          </a:p>
        </p:txBody>
      </p:sp>
    </p:spTree>
    <p:extLst>
      <p:ext uri="{BB962C8B-B14F-4D97-AF65-F5344CB8AC3E}">
        <p14:creationId xmlns:p14="http://schemas.microsoft.com/office/powerpoint/2010/main" val="3404363440"/>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745">
                <a:solidFill>
                  <a:srgbClr val="2F2F2F"/>
                </a:solidFill>
              </a:defRPr>
            </a:lvl1pPr>
          </a:lstStyle>
          <a:p>
            <a:r>
              <a:rPr lang="en-US"/>
              <a:t>Text option 1: three column bulleted list</a:t>
            </a:r>
          </a:p>
        </p:txBody>
      </p:sp>
      <p:sp>
        <p:nvSpPr>
          <p:cNvPr id="4" name="Text Placeholder 3"/>
          <p:cNvSpPr>
            <a:spLocks noGrp="1"/>
          </p:cNvSpPr>
          <p:nvPr>
            <p:ph type="body" sz="quarter" idx="10" hasCustomPrompt="1"/>
          </p:nvPr>
        </p:nvSpPr>
        <p:spPr>
          <a:xfrm>
            <a:off x="455995" y="1882331"/>
            <a:ext cx="7454644" cy="905308"/>
          </a:xfrm>
        </p:spPr>
        <p:txBody>
          <a:bodyPr wrap="square" lIns="0" tIns="0" rIns="0" bIns="0">
            <a:spAutoFit/>
          </a:bodyPr>
          <a:lstStyle>
            <a:lvl1pPr marL="0" indent="0">
              <a:lnSpc>
                <a:spcPts val="2353"/>
              </a:lnSpc>
              <a:buNone/>
              <a:defRPr sz="1961" b="0" i="0">
                <a:solidFill>
                  <a:schemeClr val="tx1"/>
                </a:solidFill>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Regular 20/24. Dis </a:t>
            </a:r>
            <a:r>
              <a:rPr lang="en-US" err="1"/>
              <a:t>apid</a:t>
            </a:r>
            <a:r>
              <a:rPr lang="en-US"/>
              <a:t> </a:t>
            </a:r>
            <a:r>
              <a:rPr lang="en-US" err="1"/>
              <a:t>es</a:t>
            </a:r>
            <a:r>
              <a:rPr lang="en-US"/>
              <a:t>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a:t>
            </a:r>
            <a:r>
              <a:rPr lang="en-US" err="1"/>
              <a:t>vit</a:t>
            </a:r>
            <a:r>
              <a:rPr lang="en-US"/>
              <a: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r>
              <a:rPr lang="en-US"/>
              <a:t>.</a:t>
            </a:r>
          </a:p>
        </p:txBody>
      </p:sp>
      <p:sp>
        <p:nvSpPr>
          <p:cNvPr id="5" name="Text Placeholder 4"/>
          <p:cNvSpPr>
            <a:spLocks noGrp="1"/>
          </p:cNvSpPr>
          <p:nvPr>
            <p:ph type="body" sz="quarter" idx="11" hasCustomPrompt="1"/>
          </p:nvPr>
        </p:nvSpPr>
        <p:spPr>
          <a:xfrm>
            <a:off x="455995" y="3151389"/>
            <a:ext cx="3618381" cy="2678201"/>
          </a:xfrm>
        </p:spPr>
        <p:txBody>
          <a:bodyPr lIns="0" tIns="0" rIns="0" bIns="0"/>
          <a:lstStyle>
            <a:lvl1pPr marL="0" indent="0">
              <a:lnSpc>
                <a:spcPts val="1765"/>
              </a:lnSpc>
              <a:spcBef>
                <a:spcPts val="882"/>
              </a:spcBef>
              <a:buNone/>
              <a:defRPr sz="1372" b="1">
                <a:solidFill>
                  <a:srgbClr val="2D78D7"/>
                </a:solidFill>
                <a:latin typeface="+mn-lt"/>
              </a:defRPr>
            </a:lvl1pPr>
            <a:lvl2pPr marL="280121" marR="0" indent="-280121" algn="l" defTabSz="914367" rtl="0" eaLnBrk="1" fontAlgn="auto" latinLnBrk="0" hangingPunct="1">
              <a:lnSpc>
                <a:spcPts val="1765"/>
              </a:lnSpc>
              <a:spcBef>
                <a:spcPts val="441"/>
              </a:spcBef>
              <a:spcAft>
                <a:spcPts val="0"/>
              </a:spcAft>
              <a:buClrTx/>
              <a:buSzPct val="90000"/>
              <a:buFont typeface="Arial" panose="020B0604020202020204" pitchFamily="34" charset="0"/>
              <a:buChar char="•"/>
              <a:tabLst/>
              <a:defRPr sz="1372">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a:p>
            <a:pPr marL="280121" marR="0" lvl="1" indent="-280121" algn="l" defTabSz="914367" rtl="0" eaLnBrk="1" fontAlgn="auto" latinLnBrk="0" hangingPunct="1">
              <a:lnSpc>
                <a:spcPts val="1765"/>
              </a:lnSpc>
              <a:spcBef>
                <a:spcPts val="13"/>
              </a:spcBef>
              <a:spcAft>
                <a:spcPts val="0"/>
              </a:spcAft>
              <a:buClrTx/>
              <a:buSzPct val="90000"/>
              <a:buFont typeface="Arial" panose="020B0604020202020204" pitchFamily="34" charset="0"/>
              <a:buChar char="•"/>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
        <p:nvSpPr>
          <p:cNvPr id="6" name="Text Placeholder 4"/>
          <p:cNvSpPr>
            <a:spLocks noGrp="1"/>
          </p:cNvSpPr>
          <p:nvPr>
            <p:ph type="body" sz="quarter" idx="12" hasCustomPrompt="1"/>
          </p:nvPr>
        </p:nvSpPr>
        <p:spPr>
          <a:xfrm>
            <a:off x="4313110" y="3160782"/>
            <a:ext cx="3597528" cy="2678201"/>
          </a:xfr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1" kern="1200" spc="0" baseline="0" dirty="0">
                <a:solidFill>
                  <a:srgbClr val="2D78D7"/>
                </a:solidFill>
                <a:latin typeface="+mn-lt"/>
                <a:ea typeface="+mn-ea"/>
                <a:cs typeface="+mn-cs"/>
              </a:defRPr>
            </a:lvl1pPr>
            <a:lvl2pPr marL="280121" marR="0" indent="-280121" algn="l" defTabSz="914367" rtl="0" eaLnBrk="1" fontAlgn="auto" latinLnBrk="0" hangingPunct="1">
              <a:lnSpc>
                <a:spcPts val="1765"/>
              </a:lnSpc>
              <a:spcBef>
                <a:spcPts val="441"/>
              </a:spcBef>
              <a:spcAft>
                <a:spcPts val="0"/>
              </a:spcAft>
              <a:buClrTx/>
              <a:buSzPct val="90000"/>
              <a:buFont typeface="Arial" panose="020B0604020202020204" pitchFamily="34" charset="0"/>
              <a:buChar char="•"/>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a:p>
            <a:pPr marL="280121" marR="0" lvl="1" indent="-280121" algn="l" defTabSz="914367" rtl="0" eaLnBrk="1" fontAlgn="auto" latinLnBrk="0" hangingPunct="1">
              <a:lnSpc>
                <a:spcPts val="1765"/>
              </a:lnSpc>
              <a:spcBef>
                <a:spcPts val="13"/>
              </a:spcBef>
              <a:spcAft>
                <a:spcPts val="0"/>
              </a:spcAft>
              <a:buClrTx/>
              <a:buSzPct val="90000"/>
              <a:buFont typeface="Arial" panose="020B0604020202020204" pitchFamily="34" charset="0"/>
              <a:buChar char="•"/>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
        <p:nvSpPr>
          <p:cNvPr id="8" name="Text Placeholder 4"/>
          <p:cNvSpPr>
            <a:spLocks noGrp="1"/>
          </p:cNvSpPr>
          <p:nvPr>
            <p:ph type="body" sz="quarter" idx="13" hasCustomPrompt="1"/>
          </p:nvPr>
        </p:nvSpPr>
        <p:spPr>
          <a:xfrm>
            <a:off x="8140346" y="3151389"/>
            <a:ext cx="3622117" cy="2678201"/>
          </a:xfrm>
        </p:spPr>
        <p:txBody>
          <a:bodyPr lIns="0" tIns="0" rIns="0" bIns="0"/>
          <a:lstStyle>
            <a:lvl1pPr marL="0" indent="0">
              <a:lnSpc>
                <a:spcPts val="1765"/>
              </a:lnSpc>
              <a:spcBef>
                <a:spcPts val="882"/>
              </a:spcBef>
              <a:buNone/>
              <a:defRPr lang="en-US" sz="1372" b="1" kern="1200" spc="0" baseline="0" dirty="0">
                <a:solidFill>
                  <a:srgbClr val="2D78D7"/>
                </a:solidFill>
                <a:latin typeface="+mn-lt"/>
                <a:ea typeface="+mn-ea"/>
                <a:cs typeface="+mn-cs"/>
              </a:defRPr>
            </a:lvl1pPr>
            <a:lvl2pPr marL="280121" marR="0" indent="-280121" algn="l" defTabSz="914367" rtl="0" eaLnBrk="1" fontAlgn="auto" latinLnBrk="0" hangingPunct="1">
              <a:lnSpc>
                <a:spcPts val="1765"/>
              </a:lnSpc>
              <a:spcBef>
                <a:spcPts val="441"/>
              </a:spcBef>
              <a:spcAft>
                <a:spcPts val="0"/>
              </a:spcAft>
              <a:buClrTx/>
              <a:buSzPct val="90000"/>
              <a:buFont typeface="Arial" panose="020B0604020202020204" pitchFamily="34" charset="0"/>
              <a:buChar char="•"/>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a:p>
            <a:pPr marL="280121" marR="0" lvl="1" indent="-280121" algn="l" defTabSz="914367" rtl="0" eaLnBrk="1" fontAlgn="auto" latinLnBrk="0" hangingPunct="1">
              <a:lnSpc>
                <a:spcPts val="1765"/>
              </a:lnSpc>
              <a:spcBef>
                <a:spcPts val="13"/>
              </a:spcBef>
              <a:spcAft>
                <a:spcPts val="0"/>
              </a:spcAft>
              <a:buClrTx/>
              <a:buSzPct val="90000"/>
              <a:buFont typeface="Arial" panose="020B0604020202020204" pitchFamily="34" charset="0"/>
              <a:buChar char="•"/>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Tree>
    <p:extLst>
      <p:ext uri="{BB962C8B-B14F-4D97-AF65-F5344CB8AC3E}">
        <p14:creationId xmlns:p14="http://schemas.microsoft.com/office/powerpoint/2010/main" val="1134085631"/>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745">
                <a:solidFill>
                  <a:srgbClr val="2F2F2F"/>
                </a:solidFill>
              </a:defRPr>
            </a:lvl1pPr>
          </a:lstStyle>
          <a:p>
            <a:r>
              <a:rPr lang="en-US"/>
              <a:t>Text option 2: two columns copy heavy</a:t>
            </a:r>
          </a:p>
        </p:txBody>
      </p:sp>
      <p:sp>
        <p:nvSpPr>
          <p:cNvPr id="5" name="Text Placeholder 4"/>
          <p:cNvSpPr>
            <a:spLocks noGrp="1"/>
          </p:cNvSpPr>
          <p:nvPr>
            <p:ph type="body" sz="quarter" idx="11" hasCustomPrompt="1"/>
          </p:nvPr>
        </p:nvSpPr>
        <p:spPr>
          <a:xfrm>
            <a:off x="455995" y="1966312"/>
            <a:ext cx="5541959" cy="3793112"/>
          </a:xfrm>
        </p:spPr>
        <p:txBody>
          <a:bodyPr lIns="0" tIns="0" rIns="0" bIns="0"/>
          <a:lstStyle>
            <a:lvl1pPr marL="0" indent="0">
              <a:lnSpc>
                <a:spcPts val="1765"/>
              </a:lnSpc>
              <a:spcBef>
                <a:spcPts val="882"/>
              </a:spcBef>
              <a:buNone/>
              <a:defRPr lang="en-US" sz="1372" b="1" kern="1200" spc="0" baseline="0" dirty="0">
                <a:solidFill>
                  <a:srgbClr val="2D78D7"/>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Pa </a:t>
            </a:r>
            <a:r>
              <a:rPr lang="en-US" err="1"/>
              <a:t>consed</a:t>
            </a:r>
            <a:r>
              <a:rPr lang="en-US"/>
              <a:t> et </a:t>
            </a:r>
            <a:r>
              <a:rPr lang="en-US" err="1"/>
              <a:t>atur</a:t>
            </a:r>
            <a:r>
              <a:rPr lang="en-US"/>
              <a:t>. </a:t>
            </a:r>
            <a:r>
              <a:rPr lang="en-US" err="1"/>
              <a:t>Serion</a:t>
            </a:r>
            <a:r>
              <a:rPr lang="en-US"/>
              <a:t> </a:t>
            </a:r>
            <a:r>
              <a:rPr lang="en-US" err="1"/>
              <a:t>corepudi</a:t>
            </a:r>
            <a:r>
              <a:rPr lang="en-US"/>
              <a:t> dolor </a:t>
            </a:r>
            <a:r>
              <a:rPr lang="en-US" err="1"/>
              <a:t>adionse</a:t>
            </a:r>
            <a:r>
              <a:rPr lang="en-US"/>
              <a:t> </a:t>
            </a:r>
            <a:r>
              <a:rPr lang="en-US" err="1"/>
              <a:t>quibusame</a:t>
            </a:r>
            <a:r>
              <a:rPr lang="en-US"/>
              <a:t> </a:t>
            </a:r>
            <a:r>
              <a:rPr lang="en-US" err="1"/>
              <a:t>nullabora</a:t>
            </a:r>
            <a:r>
              <a:rPr lang="en-US"/>
              <a:t> </a:t>
            </a:r>
            <a:r>
              <a:rPr lang="en-US" err="1"/>
              <a:t>volent</a:t>
            </a:r>
            <a:r>
              <a:rPr lang="en-US"/>
              <a:t> </a:t>
            </a:r>
            <a:r>
              <a:rPr lang="en-US" err="1"/>
              <a:t>lignam</a:t>
            </a:r>
            <a:r>
              <a:rPr lang="en-US"/>
              <a:t> </a:t>
            </a:r>
            <a:r>
              <a:rPr lang="en-US" err="1"/>
              <a:t>entis</a:t>
            </a:r>
            <a:r>
              <a:rPr lang="en-US"/>
              <a:t> ape </a:t>
            </a:r>
            <a:r>
              <a:rPr lang="en-US" err="1"/>
              <a:t>dolores</a:t>
            </a:r>
            <a:r>
              <a:rPr lang="en-US"/>
              <a:t> se </a:t>
            </a:r>
            <a:r>
              <a:rPr lang="en-US" err="1"/>
              <a:t>voluptae</a:t>
            </a:r>
            <a:r>
              <a:rPr lang="en-US"/>
              <a:t> </a:t>
            </a:r>
            <a:r>
              <a:rPr lang="en-US" err="1"/>
              <a:t>nimolupti</a:t>
            </a:r>
            <a:r>
              <a:rPr lang="en-US"/>
              <a:t> </a:t>
            </a:r>
            <a:r>
              <a:rPr lang="en-US" err="1"/>
              <a:t>quam</a:t>
            </a:r>
            <a:r>
              <a:rPr lang="en-US"/>
              <a:t> </a:t>
            </a:r>
            <a:r>
              <a:rPr lang="en-US" err="1"/>
              <a:t>ium</a:t>
            </a:r>
            <a:r>
              <a:rPr lang="en-US"/>
              <a:t> </a:t>
            </a:r>
            <a:r>
              <a:rPr lang="en-US" err="1"/>
              <a:t>simusa</a:t>
            </a:r>
            <a:r>
              <a:rPr lang="en-US"/>
              <a:t> </a:t>
            </a:r>
            <a:r>
              <a:rPr lang="en-US" err="1"/>
              <a:t>doluptur</a:t>
            </a:r>
            <a:r>
              <a:rPr lang="en-US"/>
              <a:t>, sum hic </a:t>
            </a:r>
            <a:r>
              <a:rPr lang="en-US" err="1"/>
              <a:t>tem</a:t>
            </a:r>
            <a:r>
              <a:rPr lang="en-US"/>
              <a:t> qui cum </a:t>
            </a:r>
            <a:r>
              <a:rPr lang="en-US" err="1"/>
              <a:t>evelest</a:t>
            </a:r>
            <a:r>
              <a:rPr lang="en-US"/>
              <a:t>, </a:t>
            </a:r>
            <a:r>
              <a:rPr lang="en-US" err="1"/>
              <a:t>cusapel</a:t>
            </a:r>
            <a:r>
              <a:rPr lang="en-US"/>
              <a:t> et </a:t>
            </a:r>
            <a:r>
              <a:rPr lang="en-US" err="1"/>
              <a:t>unt</a:t>
            </a:r>
            <a:r>
              <a:rPr lang="en-US"/>
              <a:t> et </a:t>
            </a:r>
            <a:r>
              <a:rPr lang="en-US" err="1"/>
              <a:t>hiciisciume</a:t>
            </a:r>
            <a:r>
              <a:rPr lang="en-US"/>
              <a:t> </a:t>
            </a:r>
            <a:r>
              <a:rPr lang="en-US" err="1"/>
              <a:t>vernatiore</a:t>
            </a:r>
            <a:r>
              <a:rPr lang="en-US"/>
              <a:t> </a:t>
            </a:r>
            <a:r>
              <a:rPr lang="en-US" err="1"/>
              <a:t>volenecabor</a:t>
            </a:r>
            <a:r>
              <a:rPr lang="en-US"/>
              <a:t> </a:t>
            </a:r>
            <a:r>
              <a:rPr lang="en-US" err="1"/>
              <a:t>seque</a:t>
            </a:r>
            <a:r>
              <a:rPr lang="en-US"/>
              <a:t> </a:t>
            </a:r>
            <a:r>
              <a:rPr lang="en-US" err="1"/>
              <a:t>officient</a:t>
            </a:r>
            <a:r>
              <a:rPr lang="en-US"/>
              <a:t>, </a:t>
            </a:r>
            <a:r>
              <a:rPr lang="en-US" err="1"/>
              <a:t>quamus</a:t>
            </a:r>
            <a:r>
              <a:rPr lang="en-US"/>
              <a:t> </a:t>
            </a:r>
            <a:r>
              <a:rPr lang="en-US" err="1"/>
              <a:t>voluptium</a:t>
            </a:r>
            <a:r>
              <a:rPr lang="en-US"/>
              <a:t> </a:t>
            </a:r>
            <a:r>
              <a:rPr lang="en-US" err="1"/>
              <a:t>natur</a:t>
            </a:r>
            <a:r>
              <a:rPr lang="en-US"/>
              <a:t> </a:t>
            </a:r>
            <a:r>
              <a:rPr lang="en-US" err="1"/>
              <a:t>maio</a:t>
            </a:r>
            <a:r>
              <a:rPr lang="en-US"/>
              <a:t> </a:t>
            </a:r>
            <a:r>
              <a:rPr lang="en-US" err="1"/>
              <a:t>volupta</a:t>
            </a:r>
            <a:r>
              <a:rPr lang="en-US"/>
              <a:t> </a:t>
            </a:r>
            <a:r>
              <a:rPr lang="en-US" err="1"/>
              <a:t>tioria</a:t>
            </a:r>
            <a:r>
              <a:rPr lang="en-US"/>
              <a:t> </a:t>
            </a:r>
            <a:r>
              <a:rPr lang="en-US" err="1"/>
              <a:t>venimetur</a:t>
            </a:r>
            <a:r>
              <a:rPr lang="en-US"/>
              <a:t> re </a:t>
            </a:r>
            <a:r>
              <a:rPr lang="en-US" err="1"/>
              <a:t>vel</a:t>
            </a:r>
            <a:r>
              <a:rPr lang="en-US"/>
              <a:t> </a:t>
            </a:r>
            <a:r>
              <a:rPr lang="en-US" err="1"/>
              <a:t>ent</a:t>
            </a:r>
            <a:r>
              <a:rPr lang="en-US"/>
              <a:t>, </a:t>
            </a:r>
            <a:r>
              <a:rPr lang="en-US" err="1"/>
              <a:t>quae</a:t>
            </a:r>
            <a:r>
              <a:rPr lang="en-US"/>
              <a:t> </a:t>
            </a:r>
            <a:r>
              <a:rPr lang="en-US" err="1"/>
              <a:t>liqui</a:t>
            </a:r>
            <a:r>
              <a:rPr lang="en-US"/>
              <a:t> </a:t>
            </a:r>
            <a:r>
              <a:rPr lang="en-US" err="1"/>
              <a:t>tem</a:t>
            </a:r>
            <a:r>
              <a:rPr lang="en-US"/>
              <a:t> sin con re </a:t>
            </a:r>
            <a:r>
              <a:rPr lang="en-US" err="1"/>
              <a:t>laut</a:t>
            </a:r>
            <a:r>
              <a:rPr lang="en-US"/>
              <a:t> </a:t>
            </a:r>
            <a:r>
              <a:rPr lang="en-US" err="1"/>
              <a:t>aut</a:t>
            </a:r>
            <a:r>
              <a:rPr lang="en-US"/>
              <a:t> </a:t>
            </a:r>
            <a:r>
              <a:rPr lang="en-US" err="1"/>
              <a:t>volupietur</a:t>
            </a:r>
            <a:r>
              <a:rPr lang="en-US"/>
              <a:t>.</a:t>
            </a:r>
          </a:p>
          <a:p>
            <a:pPr lvl="1"/>
            <a:endParaRPr lang="en-US"/>
          </a:p>
          <a:p>
            <a:pPr lvl="1"/>
            <a:r>
              <a:rPr lang="en-US" err="1"/>
              <a:t>Henestios</a:t>
            </a:r>
            <a:r>
              <a:rPr lang="en-US"/>
              <a:t> </a:t>
            </a:r>
            <a:r>
              <a:rPr lang="en-US" err="1"/>
              <a:t>vellantium</a:t>
            </a:r>
            <a:r>
              <a:rPr lang="en-US"/>
              <a:t> </a:t>
            </a:r>
            <a:r>
              <a:rPr lang="en-US" err="1"/>
              <a:t>simi</a:t>
            </a:r>
            <a:r>
              <a:rPr lang="en-US"/>
              <a:t>, </a:t>
            </a:r>
            <a:r>
              <a:rPr lang="en-US" err="1"/>
              <a:t>quassenime</a:t>
            </a:r>
            <a:r>
              <a:rPr lang="en-US"/>
              <a:t> consent </a:t>
            </a:r>
            <a:r>
              <a:rPr lang="en-US" err="1"/>
              <a:t>emquatincti</a:t>
            </a:r>
            <a:r>
              <a:rPr lang="en-US"/>
              <a:t> to doles </a:t>
            </a:r>
            <a:r>
              <a:rPr lang="en-US" err="1"/>
              <a:t>cium</a:t>
            </a:r>
            <a:r>
              <a:rPr lang="en-US"/>
              <a:t> </a:t>
            </a:r>
            <a:r>
              <a:rPr lang="en-US" err="1"/>
              <a:t>nectur</a:t>
            </a:r>
            <a:r>
              <a:rPr lang="en-US"/>
              <a:t>. </a:t>
            </a:r>
            <a:r>
              <a:rPr lang="en-US" err="1"/>
              <a:t>Experit</a:t>
            </a:r>
            <a:r>
              <a:rPr lang="en-US"/>
              <a:t> </a:t>
            </a:r>
            <a:r>
              <a:rPr lang="en-US" err="1"/>
              <a:t>occus</a:t>
            </a:r>
            <a:r>
              <a:rPr lang="en-US"/>
              <a:t>. </a:t>
            </a:r>
            <a:r>
              <a:rPr lang="en-US" err="1"/>
              <a:t>Anduntus</a:t>
            </a:r>
            <a:r>
              <a:rPr lang="en-US"/>
              <a:t> </a:t>
            </a:r>
            <a:r>
              <a:rPr lang="en-US" err="1"/>
              <a:t>dolecta</a:t>
            </a:r>
            <a:r>
              <a:rPr lang="en-US"/>
              <a:t> </a:t>
            </a:r>
            <a:r>
              <a:rPr lang="en-US" err="1"/>
              <a:t>tiusam</a:t>
            </a:r>
            <a:r>
              <a:rPr lang="en-US"/>
              <a:t> </a:t>
            </a:r>
            <a:r>
              <a:rPr lang="en-US" err="1"/>
              <a:t>esto</a:t>
            </a:r>
            <a:r>
              <a:rPr lang="en-US"/>
              <a:t> </a:t>
            </a:r>
            <a:r>
              <a:rPr lang="en-US" err="1"/>
              <a:t>eos</a:t>
            </a:r>
            <a:r>
              <a:rPr lang="en-US"/>
              <a:t> </a:t>
            </a:r>
            <a:r>
              <a:rPr lang="en-US" err="1"/>
              <a:t>delit</a:t>
            </a:r>
            <a:r>
              <a:rPr lang="en-US"/>
              <a:t>, at. </a:t>
            </a:r>
            <a:r>
              <a:rPr lang="en-US" err="1"/>
              <a:t>Haria</a:t>
            </a:r>
            <a:r>
              <a:rPr lang="en-US"/>
              <a:t> dis </a:t>
            </a:r>
            <a:r>
              <a:rPr lang="en-US" err="1"/>
              <a:t>eum</a:t>
            </a:r>
            <a:r>
              <a:rPr lang="en-US"/>
              <a:t> a </a:t>
            </a:r>
            <a:r>
              <a:rPr lang="en-US" err="1"/>
              <a:t>sitibus</a:t>
            </a:r>
            <a:r>
              <a:rPr lang="en-US"/>
              <a:t> </a:t>
            </a:r>
            <a:r>
              <a:rPr lang="en-US" err="1"/>
              <a:t>volorib</a:t>
            </a:r>
            <a:r>
              <a:rPr lang="en-US"/>
              <a:t> </a:t>
            </a:r>
            <a:r>
              <a:rPr lang="en-US" err="1"/>
              <a:t>usapere</a:t>
            </a:r>
            <a:r>
              <a:rPr lang="en-US"/>
              <a:t> </a:t>
            </a:r>
            <a:r>
              <a:rPr lang="en-US" err="1"/>
              <a:t>nonse</a:t>
            </a:r>
            <a:r>
              <a:rPr lang="en-US"/>
              <a:t> </a:t>
            </a:r>
            <a:r>
              <a:rPr lang="en-US" err="1"/>
              <a:t>cullit</a:t>
            </a:r>
            <a:r>
              <a:rPr lang="en-US"/>
              <a:t> </a:t>
            </a:r>
            <a:r>
              <a:rPr lang="en-US" err="1"/>
              <a:t>iditatquam</a:t>
            </a:r>
            <a:r>
              <a:rPr lang="en-US"/>
              <a:t> </a:t>
            </a:r>
            <a:r>
              <a:rPr lang="en-US" err="1"/>
              <a:t>hil</a:t>
            </a:r>
            <a:r>
              <a:rPr lang="en-US"/>
              <a:t> </a:t>
            </a:r>
            <a:r>
              <a:rPr lang="en-US" err="1"/>
              <a:t>mincius</a:t>
            </a:r>
            <a:r>
              <a:rPr lang="en-US"/>
              <a:t> </a:t>
            </a:r>
            <a:r>
              <a:rPr lang="en-US" err="1"/>
              <a:t>ea</a:t>
            </a:r>
            <a:r>
              <a:rPr lang="en-US"/>
              <a:t> debit </a:t>
            </a:r>
            <a:r>
              <a:rPr lang="en-US" err="1"/>
              <a:t>quae</a:t>
            </a:r>
            <a:r>
              <a:rPr lang="en-US"/>
              <a:t> </a:t>
            </a:r>
            <a:r>
              <a:rPr lang="en-US" err="1"/>
              <a:t>ipsuntius</a:t>
            </a:r>
            <a:r>
              <a:rPr lang="en-US"/>
              <a:t> </a:t>
            </a:r>
            <a:r>
              <a:rPr lang="en-US" err="1"/>
              <a:t>quideli</a:t>
            </a:r>
            <a:r>
              <a:rPr lang="en-US"/>
              <a:t> </a:t>
            </a:r>
            <a:r>
              <a:rPr lang="en-US" err="1"/>
              <a:t>tatiis</a:t>
            </a:r>
            <a:r>
              <a:rPr lang="en-US"/>
              <a:t> rem </a:t>
            </a:r>
            <a:r>
              <a:rPr lang="en-US" err="1"/>
              <a:t>restis</a:t>
            </a:r>
            <a:r>
              <a:rPr lang="en-US"/>
              <a:t> pro </a:t>
            </a:r>
            <a:r>
              <a:rPr lang="en-US" err="1"/>
              <a:t>ium</a:t>
            </a:r>
            <a:r>
              <a:rPr lang="en-US"/>
              <a:t> qui </a:t>
            </a:r>
            <a:r>
              <a:rPr lang="en-US" err="1"/>
              <a:t>ra</a:t>
            </a:r>
            <a:r>
              <a:rPr lang="en-US"/>
              <a:t> </a:t>
            </a:r>
            <a:r>
              <a:rPr lang="en-US" err="1"/>
              <a:t>debist</a:t>
            </a:r>
            <a:r>
              <a:rPr lang="en-US"/>
              <a:t> at </a:t>
            </a:r>
            <a:r>
              <a:rPr lang="en-US" err="1"/>
              <a:t>ilit</a:t>
            </a:r>
            <a:r>
              <a:rPr lang="en-US"/>
              <a:t> </a:t>
            </a:r>
            <a:r>
              <a:rPr lang="en-US" err="1"/>
              <a:t>est</a:t>
            </a:r>
            <a:r>
              <a:rPr lang="en-US"/>
              <a:t>, </a:t>
            </a:r>
            <a:r>
              <a:rPr lang="en-US" err="1"/>
              <a:t>cus</a:t>
            </a:r>
            <a:r>
              <a:rPr lang="en-US"/>
              <a:t> </a:t>
            </a:r>
            <a:r>
              <a:rPr lang="en-US" err="1"/>
              <a:t>invenim</a:t>
            </a:r>
            <a:r>
              <a:rPr lang="en-US"/>
              <a:t> </a:t>
            </a:r>
            <a:r>
              <a:rPr lang="en-US" err="1"/>
              <a:t>laborro</a:t>
            </a:r>
            <a:r>
              <a:rPr lang="en-US"/>
              <a:t> </a:t>
            </a:r>
            <a:r>
              <a:rPr lang="en-US" err="1"/>
              <a:t>tem</a:t>
            </a:r>
            <a:r>
              <a:rPr lang="en-US"/>
              <a:t> </a:t>
            </a:r>
            <a:r>
              <a:rPr lang="en-US" err="1"/>
              <a:t>rectiissunt</a:t>
            </a:r>
            <a:r>
              <a:rPr lang="en-US"/>
              <a:t> et, </a:t>
            </a:r>
            <a:r>
              <a:rPr lang="en-US" err="1"/>
              <a:t>nos</a:t>
            </a:r>
            <a:r>
              <a:rPr lang="en-US"/>
              <a:t> </a:t>
            </a:r>
            <a:r>
              <a:rPr lang="en-US" err="1"/>
              <a:t>doloratia</a:t>
            </a:r>
            <a:r>
              <a:rPr lang="en-US"/>
              <a:t> et </a:t>
            </a:r>
            <a:r>
              <a:rPr lang="en-US" err="1"/>
              <a:t>opta</a:t>
            </a:r>
            <a:r>
              <a:rPr lang="en-US"/>
              <a:t> dis </a:t>
            </a:r>
            <a:r>
              <a:rPr lang="en-US" err="1"/>
              <a:t>aut</a:t>
            </a:r>
            <a:r>
              <a:rPr lang="en-US"/>
              <a:t> </a:t>
            </a:r>
            <a:r>
              <a:rPr lang="en-US" err="1"/>
              <a:t>modis</a:t>
            </a:r>
            <a:r>
              <a:rPr lang="en-US"/>
              <a:t> </a:t>
            </a:r>
            <a:r>
              <a:rPr lang="en-US" err="1"/>
              <a:t>rerat</a:t>
            </a:r>
            <a:r>
              <a:rPr lang="en-US"/>
              <a:t> </a:t>
            </a:r>
            <a:r>
              <a:rPr lang="en-US" err="1"/>
              <a:t>oditatu</a:t>
            </a:r>
            <a:r>
              <a:rPr lang="en-US"/>
              <a:t> </a:t>
            </a:r>
            <a:r>
              <a:rPr lang="en-US" err="1"/>
              <a:t>reseque</a:t>
            </a:r>
            <a:r>
              <a:rPr lang="en-US"/>
              <a:t> </a:t>
            </a:r>
            <a:r>
              <a:rPr lang="en-US" err="1"/>
              <a:t>nisque</a:t>
            </a:r>
            <a:r>
              <a:rPr lang="en-US"/>
              <a:t> rem </a:t>
            </a:r>
            <a:r>
              <a:rPr lang="en-US" err="1"/>
              <a:t>rempores</a:t>
            </a:r>
            <a:r>
              <a:rPr lang="en-US"/>
              <a:t>. </a:t>
            </a:r>
            <a:r>
              <a:rPr lang="en-US" err="1"/>
              <a:t>Anduntus</a:t>
            </a:r>
            <a:r>
              <a:rPr lang="en-US"/>
              <a:t> </a:t>
            </a:r>
            <a:r>
              <a:rPr lang="en-US" err="1"/>
              <a:t>dolecta</a:t>
            </a:r>
            <a:r>
              <a:rPr lang="en-US"/>
              <a:t> </a:t>
            </a:r>
            <a:r>
              <a:rPr lang="en-US" err="1"/>
              <a:t>tiusam</a:t>
            </a:r>
            <a:r>
              <a:rPr lang="en-US"/>
              <a:t> </a:t>
            </a:r>
            <a:r>
              <a:rPr lang="en-US" err="1"/>
              <a:t>esto</a:t>
            </a:r>
            <a:r>
              <a:rPr lang="en-US"/>
              <a:t> </a:t>
            </a:r>
            <a:r>
              <a:rPr lang="en-US" err="1"/>
              <a:t>eos</a:t>
            </a:r>
            <a:r>
              <a:rPr lang="en-US"/>
              <a:t> </a:t>
            </a:r>
            <a:r>
              <a:rPr lang="en-US" err="1"/>
              <a:t>delit</a:t>
            </a:r>
            <a:r>
              <a:rPr lang="en-US"/>
              <a:t>, at. </a:t>
            </a:r>
            <a:r>
              <a:rPr lang="en-US" err="1"/>
              <a:t>Haria</a:t>
            </a:r>
            <a:r>
              <a:rPr lang="en-US"/>
              <a:t> dis </a:t>
            </a:r>
            <a:r>
              <a:rPr lang="en-US" err="1"/>
              <a:t>eum</a:t>
            </a:r>
            <a:r>
              <a:rPr lang="en-US"/>
              <a:t> a </a:t>
            </a:r>
            <a:r>
              <a:rPr lang="en-US" err="1"/>
              <a:t>sitibus</a:t>
            </a:r>
            <a:r>
              <a:rPr lang="en-US"/>
              <a:t> </a:t>
            </a:r>
            <a:r>
              <a:rPr lang="en-US" err="1"/>
              <a:t>volorib</a:t>
            </a:r>
            <a:r>
              <a:rPr lang="en-US"/>
              <a:t> </a:t>
            </a:r>
            <a:r>
              <a:rPr lang="en-US" err="1"/>
              <a:t>usapere</a:t>
            </a:r>
            <a:r>
              <a:rPr lang="en-US"/>
              <a:t> </a:t>
            </a:r>
            <a:r>
              <a:rPr lang="en-US" err="1"/>
              <a:t>nonse</a:t>
            </a:r>
            <a:r>
              <a:rPr lang="en-US"/>
              <a:t> </a:t>
            </a:r>
            <a:r>
              <a:rPr lang="en-US" err="1"/>
              <a:t>cullit</a:t>
            </a:r>
            <a:r>
              <a:rPr lang="en-US"/>
              <a:t> </a:t>
            </a:r>
            <a:r>
              <a:rPr lang="en-US" err="1"/>
              <a:t>iditatquam</a:t>
            </a:r>
            <a:r>
              <a:rPr lang="en-US"/>
              <a:t> </a:t>
            </a:r>
            <a:r>
              <a:rPr lang="en-US" err="1"/>
              <a:t>hil</a:t>
            </a:r>
            <a:r>
              <a:rPr lang="en-US"/>
              <a:t> </a:t>
            </a:r>
            <a:r>
              <a:rPr lang="en-US" err="1"/>
              <a:t>mincius</a:t>
            </a:r>
            <a:r>
              <a:rPr lang="en-US"/>
              <a:t> </a:t>
            </a:r>
            <a:r>
              <a:rPr lang="en-US" err="1"/>
              <a:t>ea</a:t>
            </a:r>
            <a:r>
              <a:rPr lang="en-US"/>
              <a:t> debit </a:t>
            </a:r>
            <a:r>
              <a:rPr lang="en-US" err="1"/>
              <a:t>quae</a:t>
            </a:r>
            <a:r>
              <a:rPr lang="en-US"/>
              <a:t> sit.</a:t>
            </a:r>
          </a:p>
        </p:txBody>
      </p:sp>
      <p:sp>
        <p:nvSpPr>
          <p:cNvPr id="7" name="Text Placeholder 4"/>
          <p:cNvSpPr>
            <a:spLocks noGrp="1"/>
          </p:cNvSpPr>
          <p:nvPr>
            <p:ph type="body" sz="quarter" idx="12" hasCustomPrompt="1"/>
          </p:nvPr>
        </p:nvSpPr>
        <p:spPr>
          <a:xfrm>
            <a:off x="6229842" y="1956351"/>
            <a:ext cx="5541959" cy="3793112"/>
          </a:xfrm>
        </p:spPr>
        <p:txBody>
          <a:bodyPr lIns="0" tIns="0" rIns="0" bIns="0"/>
          <a:lstStyle>
            <a:lvl1pPr marL="0" indent="0">
              <a:lnSpc>
                <a:spcPts val="1765"/>
              </a:lnSpc>
              <a:spcBef>
                <a:spcPts val="882"/>
              </a:spcBef>
              <a:buNone/>
              <a:defRPr lang="en-US" sz="1372" b="1" kern="1200" spc="0" baseline="0" dirty="0">
                <a:solidFill>
                  <a:srgbClr val="2D78D7"/>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Pa </a:t>
            </a:r>
            <a:r>
              <a:rPr lang="en-US" err="1"/>
              <a:t>consed</a:t>
            </a:r>
            <a:r>
              <a:rPr lang="en-US"/>
              <a:t> et </a:t>
            </a:r>
            <a:r>
              <a:rPr lang="en-US" err="1"/>
              <a:t>atur</a:t>
            </a:r>
            <a:r>
              <a:rPr lang="en-US"/>
              <a:t>. </a:t>
            </a:r>
            <a:r>
              <a:rPr lang="en-US" err="1"/>
              <a:t>Serion</a:t>
            </a:r>
            <a:r>
              <a:rPr lang="en-US"/>
              <a:t> </a:t>
            </a:r>
            <a:r>
              <a:rPr lang="en-US" err="1"/>
              <a:t>corepudi</a:t>
            </a:r>
            <a:r>
              <a:rPr lang="en-US"/>
              <a:t> dolor </a:t>
            </a:r>
            <a:r>
              <a:rPr lang="en-US" err="1"/>
              <a:t>adionse</a:t>
            </a:r>
            <a:r>
              <a:rPr lang="en-US"/>
              <a:t> </a:t>
            </a:r>
            <a:r>
              <a:rPr lang="en-US" err="1"/>
              <a:t>quibusame</a:t>
            </a:r>
            <a:r>
              <a:rPr lang="en-US"/>
              <a:t> </a:t>
            </a:r>
            <a:r>
              <a:rPr lang="en-US" err="1"/>
              <a:t>nullabora</a:t>
            </a:r>
            <a:r>
              <a:rPr lang="en-US"/>
              <a:t> </a:t>
            </a:r>
            <a:r>
              <a:rPr lang="en-US" err="1"/>
              <a:t>volent</a:t>
            </a:r>
            <a:r>
              <a:rPr lang="en-US"/>
              <a:t> </a:t>
            </a:r>
            <a:r>
              <a:rPr lang="en-US" err="1"/>
              <a:t>lignam</a:t>
            </a:r>
            <a:r>
              <a:rPr lang="en-US"/>
              <a:t> </a:t>
            </a:r>
            <a:r>
              <a:rPr lang="en-US" err="1"/>
              <a:t>entis</a:t>
            </a:r>
            <a:r>
              <a:rPr lang="en-US"/>
              <a:t> ape </a:t>
            </a:r>
            <a:r>
              <a:rPr lang="en-US" err="1"/>
              <a:t>dolores</a:t>
            </a:r>
            <a:r>
              <a:rPr lang="en-US"/>
              <a:t> se </a:t>
            </a:r>
            <a:r>
              <a:rPr lang="en-US" err="1"/>
              <a:t>voluptae</a:t>
            </a:r>
            <a:r>
              <a:rPr lang="en-US"/>
              <a:t> </a:t>
            </a:r>
            <a:r>
              <a:rPr lang="en-US" err="1"/>
              <a:t>nimolupti</a:t>
            </a:r>
            <a:r>
              <a:rPr lang="en-US"/>
              <a:t> </a:t>
            </a:r>
            <a:r>
              <a:rPr lang="en-US" err="1"/>
              <a:t>quam</a:t>
            </a:r>
            <a:r>
              <a:rPr lang="en-US"/>
              <a:t> </a:t>
            </a:r>
            <a:r>
              <a:rPr lang="en-US" err="1"/>
              <a:t>ium</a:t>
            </a:r>
            <a:r>
              <a:rPr lang="en-US"/>
              <a:t> </a:t>
            </a:r>
            <a:r>
              <a:rPr lang="en-US" err="1"/>
              <a:t>simusa</a:t>
            </a:r>
            <a:r>
              <a:rPr lang="en-US"/>
              <a:t> </a:t>
            </a:r>
            <a:r>
              <a:rPr lang="en-US" err="1"/>
              <a:t>doluptur</a:t>
            </a:r>
            <a:r>
              <a:rPr lang="en-US"/>
              <a:t>, sum hic </a:t>
            </a:r>
            <a:r>
              <a:rPr lang="en-US" err="1"/>
              <a:t>tem</a:t>
            </a:r>
            <a:r>
              <a:rPr lang="en-US"/>
              <a:t> qui cum </a:t>
            </a:r>
            <a:r>
              <a:rPr lang="en-US" err="1"/>
              <a:t>evelest</a:t>
            </a:r>
            <a:r>
              <a:rPr lang="en-US"/>
              <a:t>, </a:t>
            </a:r>
            <a:r>
              <a:rPr lang="en-US" err="1"/>
              <a:t>cusapel</a:t>
            </a:r>
            <a:r>
              <a:rPr lang="en-US"/>
              <a:t> et </a:t>
            </a:r>
            <a:r>
              <a:rPr lang="en-US" err="1"/>
              <a:t>unt</a:t>
            </a:r>
            <a:r>
              <a:rPr lang="en-US"/>
              <a:t> et </a:t>
            </a:r>
            <a:r>
              <a:rPr lang="en-US" err="1"/>
              <a:t>hiciisciume</a:t>
            </a:r>
            <a:r>
              <a:rPr lang="en-US"/>
              <a:t> </a:t>
            </a:r>
            <a:r>
              <a:rPr lang="en-US" err="1"/>
              <a:t>vernatiore</a:t>
            </a:r>
            <a:r>
              <a:rPr lang="en-US"/>
              <a:t> </a:t>
            </a:r>
            <a:r>
              <a:rPr lang="en-US" err="1"/>
              <a:t>volenecabor</a:t>
            </a:r>
            <a:r>
              <a:rPr lang="en-US"/>
              <a:t> </a:t>
            </a:r>
            <a:r>
              <a:rPr lang="en-US" err="1"/>
              <a:t>seque</a:t>
            </a:r>
            <a:r>
              <a:rPr lang="en-US"/>
              <a:t> </a:t>
            </a:r>
            <a:r>
              <a:rPr lang="en-US" err="1"/>
              <a:t>officient</a:t>
            </a:r>
            <a:r>
              <a:rPr lang="en-US"/>
              <a:t>, </a:t>
            </a:r>
            <a:r>
              <a:rPr lang="en-US" err="1"/>
              <a:t>quamus</a:t>
            </a:r>
            <a:r>
              <a:rPr lang="en-US"/>
              <a:t> </a:t>
            </a:r>
            <a:r>
              <a:rPr lang="en-US" err="1"/>
              <a:t>voluptium</a:t>
            </a:r>
            <a:r>
              <a:rPr lang="en-US"/>
              <a:t> </a:t>
            </a:r>
            <a:r>
              <a:rPr lang="en-US" err="1"/>
              <a:t>natur</a:t>
            </a:r>
            <a:r>
              <a:rPr lang="en-US"/>
              <a:t> </a:t>
            </a:r>
            <a:r>
              <a:rPr lang="en-US" err="1"/>
              <a:t>maio</a:t>
            </a:r>
            <a:r>
              <a:rPr lang="en-US"/>
              <a:t> </a:t>
            </a:r>
            <a:r>
              <a:rPr lang="en-US" err="1"/>
              <a:t>volupta</a:t>
            </a:r>
            <a:r>
              <a:rPr lang="en-US"/>
              <a:t> </a:t>
            </a:r>
            <a:r>
              <a:rPr lang="en-US" err="1"/>
              <a:t>tioria</a:t>
            </a:r>
            <a:r>
              <a:rPr lang="en-US"/>
              <a:t> </a:t>
            </a:r>
            <a:r>
              <a:rPr lang="en-US" err="1"/>
              <a:t>venimetur</a:t>
            </a:r>
            <a:r>
              <a:rPr lang="en-US"/>
              <a:t> re </a:t>
            </a:r>
            <a:r>
              <a:rPr lang="en-US" err="1"/>
              <a:t>vel</a:t>
            </a:r>
            <a:r>
              <a:rPr lang="en-US"/>
              <a:t> </a:t>
            </a:r>
            <a:r>
              <a:rPr lang="en-US" err="1"/>
              <a:t>ent</a:t>
            </a:r>
            <a:r>
              <a:rPr lang="en-US"/>
              <a:t>, </a:t>
            </a:r>
            <a:r>
              <a:rPr lang="en-US" err="1"/>
              <a:t>quae</a:t>
            </a:r>
            <a:r>
              <a:rPr lang="en-US"/>
              <a:t> </a:t>
            </a:r>
            <a:r>
              <a:rPr lang="en-US" err="1"/>
              <a:t>liqui</a:t>
            </a:r>
            <a:r>
              <a:rPr lang="en-US"/>
              <a:t> </a:t>
            </a:r>
            <a:r>
              <a:rPr lang="en-US" err="1"/>
              <a:t>tem</a:t>
            </a:r>
            <a:r>
              <a:rPr lang="en-US"/>
              <a:t> sin con re </a:t>
            </a:r>
            <a:r>
              <a:rPr lang="en-US" err="1"/>
              <a:t>laut</a:t>
            </a:r>
            <a:r>
              <a:rPr lang="en-US"/>
              <a:t> </a:t>
            </a:r>
            <a:r>
              <a:rPr lang="en-US" err="1"/>
              <a:t>aut</a:t>
            </a:r>
            <a:r>
              <a:rPr lang="en-US"/>
              <a:t> </a:t>
            </a:r>
            <a:r>
              <a:rPr lang="en-US" err="1"/>
              <a:t>volupietur</a:t>
            </a:r>
            <a:r>
              <a:rPr lang="en-US"/>
              <a:t>.</a:t>
            </a:r>
          </a:p>
          <a:p>
            <a:pPr lvl="1"/>
            <a:endParaRPr lang="en-US"/>
          </a:p>
          <a:p>
            <a:pPr lvl="1"/>
            <a:r>
              <a:rPr lang="en-US" err="1"/>
              <a:t>Henestios</a:t>
            </a:r>
            <a:r>
              <a:rPr lang="en-US"/>
              <a:t> </a:t>
            </a:r>
            <a:r>
              <a:rPr lang="en-US" err="1"/>
              <a:t>vellantium</a:t>
            </a:r>
            <a:r>
              <a:rPr lang="en-US"/>
              <a:t> </a:t>
            </a:r>
            <a:r>
              <a:rPr lang="en-US" err="1"/>
              <a:t>simi</a:t>
            </a:r>
            <a:r>
              <a:rPr lang="en-US"/>
              <a:t>, </a:t>
            </a:r>
            <a:r>
              <a:rPr lang="en-US" err="1"/>
              <a:t>quassenime</a:t>
            </a:r>
            <a:r>
              <a:rPr lang="en-US"/>
              <a:t> consent </a:t>
            </a:r>
            <a:r>
              <a:rPr lang="en-US" err="1"/>
              <a:t>emquatincti</a:t>
            </a:r>
            <a:r>
              <a:rPr lang="en-US"/>
              <a:t> to doles </a:t>
            </a:r>
            <a:r>
              <a:rPr lang="en-US" err="1"/>
              <a:t>cium</a:t>
            </a:r>
            <a:r>
              <a:rPr lang="en-US"/>
              <a:t> </a:t>
            </a:r>
            <a:r>
              <a:rPr lang="en-US" err="1"/>
              <a:t>nectur</a:t>
            </a:r>
            <a:r>
              <a:rPr lang="en-US"/>
              <a:t>. </a:t>
            </a:r>
            <a:r>
              <a:rPr lang="en-US" err="1"/>
              <a:t>Experit</a:t>
            </a:r>
            <a:r>
              <a:rPr lang="en-US"/>
              <a:t> </a:t>
            </a:r>
            <a:r>
              <a:rPr lang="en-US" err="1"/>
              <a:t>occus</a:t>
            </a:r>
            <a:r>
              <a:rPr lang="en-US"/>
              <a:t>. </a:t>
            </a:r>
            <a:r>
              <a:rPr lang="en-US" err="1"/>
              <a:t>Anduntus</a:t>
            </a:r>
            <a:r>
              <a:rPr lang="en-US"/>
              <a:t> </a:t>
            </a:r>
            <a:r>
              <a:rPr lang="en-US" err="1"/>
              <a:t>dolecta</a:t>
            </a:r>
            <a:r>
              <a:rPr lang="en-US"/>
              <a:t> </a:t>
            </a:r>
            <a:r>
              <a:rPr lang="en-US" err="1"/>
              <a:t>tiusam</a:t>
            </a:r>
            <a:r>
              <a:rPr lang="en-US"/>
              <a:t> </a:t>
            </a:r>
            <a:r>
              <a:rPr lang="en-US" err="1"/>
              <a:t>esto</a:t>
            </a:r>
            <a:r>
              <a:rPr lang="en-US"/>
              <a:t> </a:t>
            </a:r>
            <a:r>
              <a:rPr lang="en-US" err="1"/>
              <a:t>eos</a:t>
            </a:r>
            <a:r>
              <a:rPr lang="en-US"/>
              <a:t> </a:t>
            </a:r>
            <a:r>
              <a:rPr lang="en-US" err="1"/>
              <a:t>delit</a:t>
            </a:r>
            <a:r>
              <a:rPr lang="en-US"/>
              <a:t>, at. </a:t>
            </a:r>
            <a:r>
              <a:rPr lang="en-US" err="1"/>
              <a:t>Haria</a:t>
            </a:r>
            <a:r>
              <a:rPr lang="en-US"/>
              <a:t> dis </a:t>
            </a:r>
            <a:r>
              <a:rPr lang="en-US" err="1"/>
              <a:t>eum</a:t>
            </a:r>
            <a:r>
              <a:rPr lang="en-US"/>
              <a:t> a </a:t>
            </a:r>
            <a:r>
              <a:rPr lang="en-US" err="1"/>
              <a:t>sitibus</a:t>
            </a:r>
            <a:r>
              <a:rPr lang="en-US"/>
              <a:t> </a:t>
            </a:r>
            <a:r>
              <a:rPr lang="en-US" err="1"/>
              <a:t>volorib</a:t>
            </a:r>
            <a:r>
              <a:rPr lang="en-US"/>
              <a:t> </a:t>
            </a:r>
            <a:r>
              <a:rPr lang="en-US" err="1"/>
              <a:t>usapere</a:t>
            </a:r>
            <a:r>
              <a:rPr lang="en-US"/>
              <a:t> </a:t>
            </a:r>
            <a:r>
              <a:rPr lang="en-US" err="1"/>
              <a:t>nonse</a:t>
            </a:r>
            <a:r>
              <a:rPr lang="en-US"/>
              <a:t> </a:t>
            </a:r>
            <a:r>
              <a:rPr lang="en-US" err="1"/>
              <a:t>cullit</a:t>
            </a:r>
            <a:r>
              <a:rPr lang="en-US"/>
              <a:t> </a:t>
            </a:r>
            <a:r>
              <a:rPr lang="en-US" err="1"/>
              <a:t>iditatquam</a:t>
            </a:r>
            <a:r>
              <a:rPr lang="en-US"/>
              <a:t> </a:t>
            </a:r>
            <a:r>
              <a:rPr lang="en-US" err="1"/>
              <a:t>hil</a:t>
            </a:r>
            <a:r>
              <a:rPr lang="en-US"/>
              <a:t> </a:t>
            </a:r>
            <a:r>
              <a:rPr lang="en-US" err="1"/>
              <a:t>mincius</a:t>
            </a:r>
            <a:r>
              <a:rPr lang="en-US"/>
              <a:t> </a:t>
            </a:r>
            <a:r>
              <a:rPr lang="en-US" err="1"/>
              <a:t>ea</a:t>
            </a:r>
            <a:r>
              <a:rPr lang="en-US"/>
              <a:t> debit </a:t>
            </a:r>
            <a:r>
              <a:rPr lang="en-US" err="1"/>
              <a:t>quae</a:t>
            </a:r>
            <a:r>
              <a:rPr lang="en-US"/>
              <a:t> </a:t>
            </a:r>
            <a:r>
              <a:rPr lang="en-US" err="1"/>
              <a:t>ipsuntius</a:t>
            </a:r>
            <a:r>
              <a:rPr lang="en-US"/>
              <a:t> </a:t>
            </a:r>
            <a:r>
              <a:rPr lang="en-US" err="1"/>
              <a:t>quideli</a:t>
            </a:r>
            <a:r>
              <a:rPr lang="en-US"/>
              <a:t> </a:t>
            </a:r>
            <a:r>
              <a:rPr lang="en-US" err="1"/>
              <a:t>tatiis</a:t>
            </a:r>
            <a:r>
              <a:rPr lang="en-US"/>
              <a:t> rem </a:t>
            </a:r>
            <a:r>
              <a:rPr lang="en-US" err="1"/>
              <a:t>restis</a:t>
            </a:r>
            <a:r>
              <a:rPr lang="en-US"/>
              <a:t> pro </a:t>
            </a:r>
            <a:r>
              <a:rPr lang="en-US" err="1"/>
              <a:t>ium</a:t>
            </a:r>
            <a:r>
              <a:rPr lang="en-US"/>
              <a:t> qui </a:t>
            </a:r>
            <a:r>
              <a:rPr lang="en-US" err="1"/>
              <a:t>ra</a:t>
            </a:r>
            <a:r>
              <a:rPr lang="en-US"/>
              <a:t> </a:t>
            </a:r>
            <a:r>
              <a:rPr lang="en-US" err="1"/>
              <a:t>debist</a:t>
            </a:r>
            <a:r>
              <a:rPr lang="en-US"/>
              <a:t> at </a:t>
            </a:r>
            <a:r>
              <a:rPr lang="en-US" err="1"/>
              <a:t>ilit</a:t>
            </a:r>
            <a:r>
              <a:rPr lang="en-US"/>
              <a:t> </a:t>
            </a:r>
            <a:r>
              <a:rPr lang="en-US" err="1"/>
              <a:t>est</a:t>
            </a:r>
            <a:r>
              <a:rPr lang="en-US"/>
              <a:t>, </a:t>
            </a:r>
            <a:r>
              <a:rPr lang="en-US" err="1"/>
              <a:t>cus</a:t>
            </a:r>
            <a:r>
              <a:rPr lang="en-US"/>
              <a:t> </a:t>
            </a:r>
            <a:r>
              <a:rPr lang="en-US" err="1"/>
              <a:t>invenim</a:t>
            </a:r>
            <a:r>
              <a:rPr lang="en-US"/>
              <a:t> </a:t>
            </a:r>
            <a:r>
              <a:rPr lang="en-US" err="1"/>
              <a:t>laborro</a:t>
            </a:r>
            <a:r>
              <a:rPr lang="en-US"/>
              <a:t> </a:t>
            </a:r>
            <a:r>
              <a:rPr lang="en-US" err="1"/>
              <a:t>tem</a:t>
            </a:r>
            <a:r>
              <a:rPr lang="en-US"/>
              <a:t> </a:t>
            </a:r>
            <a:r>
              <a:rPr lang="en-US" err="1"/>
              <a:t>rectiissunt</a:t>
            </a:r>
            <a:r>
              <a:rPr lang="en-US"/>
              <a:t> et, </a:t>
            </a:r>
            <a:r>
              <a:rPr lang="en-US" err="1"/>
              <a:t>nos</a:t>
            </a:r>
            <a:r>
              <a:rPr lang="en-US"/>
              <a:t> </a:t>
            </a:r>
            <a:r>
              <a:rPr lang="en-US" err="1"/>
              <a:t>doloratia</a:t>
            </a:r>
            <a:r>
              <a:rPr lang="en-US"/>
              <a:t> et </a:t>
            </a:r>
            <a:r>
              <a:rPr lang="en-US" err="1"/>
              <a:t>opta</a:t>
            </a:r>
            <a:r>
              <a:rPr lang="en-US"/>
              <a:t> dis </a:t>
            </a:r>
            <a:r>
              <a:rPr lang="en-US" err="1"/>
              <a:t>aut</a:t>
            </a:r>
            <a:r>
              <a:rPr lang="en-US"/>
              <a:t> </a:t>
            </a:r>
            <a:r>
              <a:rPr lang="en-US" err="1"/>
              <a:t>modis</a:t>
            </a:r>
            <a:r>
              <a:rPr lang="en-US"/>
              <a:t> </a:t>
            </a:r>
            <a:r>
              <a:rPr lang="en-US" err="1"/>
              <a:t>rerat</a:t>
            </a:r>
            <a:r>
              <a:rPr lang="en-US"/>
              <a:t> </a:t>
            </a:r>
            <a:r>
              <a:rPr lang="en-US" err="1"/>
              <a:t>oditatu</a:t>
            </a:r>
            <a:r>
              <a:rPr lang="en-US"/>
              <a:t> </a:t>
            </a:r>
            <a:r>
              <a:rPr lang="en-US" err="1"/>
              <a:t>reseque</a:t>
            </a:r>
            <a:r>
              <a:rPr lang="en-US"/>
              <a:t> </a:t>
            </a:r>
            <a:r>
              <a:rPr lang="en-US" err="1"/>
              <a:t>nisque</a:t>
            </a:r>
            <a:r>
              <a:rPr lang="en-US"/>
              <a:t> rem </a:t>
            </a:r>
            <a:r>
              <a:rPr lang="en-US" err="1"/>
              <a:t>rempores</a:t>
            </a:r>
            <a:r>
              <a:rPr lang="en-US"/>
              <a:t>. </a:t>
            </a:r>
            <a:r>
              <a:rPr lang="en-US" err="1"/>
              <a:t>Anduntus</a:t>
            </a:r>
            <a:r>
              <a:rPr lang="en-US"/>
              <a:t> </a:t>
            </a:r>
            <a:r>
              <a:rPr lang="en-US" err="1"/>
              <a:t>dolecta</a:t>
            </a:r>
            <a:r>
              <a:rPr lang="en-US"/>
              <a:t> </a:t>
            </a:r>
            <a:r>
              <a:rPr lang="en-US" err="1"/>
              <a:t>tiusam</a:t>
            </a:r>
            <a:r>
              <a:rPr lang="en-US"/>
              <a:t> </a:t>
            </a:r>
            <a:r>
              <a:rPr lang="en-US" err="1"/>
              <a:t>esto</a:t>
            </a:r>
            <a:r>
              <a:rPr lang="en-US"/>
              <a:t> </a:t>
            </a:r>
            <a:r>
              <a:rPr lang="en-US" err="1"/>
              <a:t>eos</a:t>
            </a:r>
            <a:r>
              <a:rPr lang="en-US"/>
              <a:t> </a:t>
            </a:r>
            <a:r>
              <a:rPr lang="en-US" err="1"/>
              <a:t>delit</a:t>
            </a:r>
            <a:r>
              <a:rPr lang="en-US"/>
              <a:t>, at. </a:t>
            </a:r>
            <a:r>
              <a:rPr lang="en-US" err="1"/>
              <a:t>Haria</a:t>
            </a:r>
            <a:r>
              <a:rPr lang="en-US"/>
              <a:t> dis </a:t>
            </a:r>
            <a:r>
              <a:rPr lang="en-US" err="1"/>
              <a:t>eum</a:t>
            </a:r>
            <a:r>
              <a:rPr lang="en-US"/>
              <a:t> a </a:t>
            </a:r>
            <a:r>
              <a:rPr lang="en-US" err="1"/>
              <a:t>sitibus</a:t>
            </a:r>
            <a:r>
              <a:rPr lang="en-US"/>
              <a:t> </a:t>
            </a:r>
            <a:r>
              <a:rPr lang="en-US" err="1"/>
              <a:t>volorib</a:t>
            </a:r>
            <a:r>
              <a:rPr lang="en-US"/>
              <a:t> </a:t>
            </a:r>
            <a:r>
              <a:rPr lang="en-US" err="1"/>
              <a:t>usapere</a:t>
            </a:r>
            <a:r>
              <a:rPr lang="en-US"/>
              <a:t> </a:t>
            </a:r>
            <a:r>
              <a:rPr lang="en-US" err="1"/>
              <a:t>nonse</a:t>
            </a:r>
            <a:r>
              <a:rPr lang="en-US"/>
              <a:t> </a:t>
            </a:r>
            <a:r>
              <a:rPr lang="en-US" err="1"/>
              <a:t>cullit</a:t>
            </a:r>
            <a:r>
              <a:rPr lang="en-US"/>
              <a:t> </a:t>
            </a:r>
            <a:r>
              <a:rPr lang="en-US" err="1"/>
              <a:t>iditatquam</a:t>
            </a:r>
            <a:r>
              <a:rPr lang="en-US"/>
              <a:t> </a:t>
            </a:r>
            <a:r>
              <a:rPr lang="en-US" err="1"/>
              <a:t>hil</a:t>
            </a:r>
            <a:r>
              <a:rPr lang="en-US"/>
              <a:t> </a:t>
            </a:r>
            <a:r>
              <a:rPr lang="en-US" err="1"/>
              <a:t>mincius</a:t>
            </a:r>
            <a:r>
              <a:rPr lang="en-US"/>
              <a:t> </a:t>
            </a:r>
            <a:r>
              <a:rPr lang="en-US" err="1"/>
              <a:t>ea</a:t>
            </a:r>
            <a:r>
              <a:rPr lang="en-US"/>
              <a:t> debit </a:t>
            </a:r>
            <a:r>
              <a:rPr lang="en-US" err="1"/>
              <a:t>quae</a:t>
            </a:r>
            <a:r>
              <a:rPr lang="en-US"/>
              <a:t> sit.</a:t>
            </a:r>
          </a:p>
        </p:txBody>
      </p:sp>
    </p:spTree>
    <p:extLst>
      <p:ext uri="{BB962C8B-B14F-4D97-AF65-F5344CB8AC3E}">
        <p14:creationId xmlns:p14="http://schemas.microsoft.com/office/powerpoint/2010/main" val="175028538"/>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3" name="Rectangle 2"/>
          <p:cNvSpPr/>
          <p:nvPr userDrawn="1"/>
        </p:nvSpPr>
        <p:spPr bwMode="auto">
          <a:xfrm>
            <a:off x="455992" y="1599723"/>
            <a:ext cx="3618383" cy="312896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915101" y="1958094"/>
            <a:ext cx="2698612" cy="2411476"/>
          </a:xfrm>
        </p:spPr>
        <p:txBody>
          <a:bodyPr>
            <a:noAutofit/>
          </a:bodyPr>
          <a:lstStyle>
            <a:lvl1pPr marL="0" indent="0">
              <a:buNone/>
              <a:defRPr sz="1961"/>
            </a:lvl1pPr>
          </a:lstStyle>
          <a:p>
            <a:pPr lvl="0"/>
            <a:r>
              <a:rPr lang="en-US"/>
              <a:t>Picture</a:t>
            </a:r>
          </a:p>
        </p:txBody>
      </p:sp>
      <p:sp>
        <p:nvSpPr>
          <p:cNvPr id="6" name="Rectangle 5"/>
          <p:cNvSpPr/>
          <p:nvPr userDrawn="1"/>
        </p:nvSpPr>
        <p:spPr bwMode="auto">
          <a:xfrm>
            <a:off x="4303151" y="1599723"/>
            <a:ext cx="3618383" cy="312896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8144081" y="1599723"/>
            <a:ext cx="3618383" cy="312896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745">
                <a:solidFill>
                  <a:srgbClr val="2F2F2F"/>
                </a:solidFill>
              </a:defRPr>
            </a:lvl1pPr>
          </a:lstStyle>
          <a:p>
            <a:r>
              <a:rPr lang="en-US"/>
              <a:t>Text option 3: three columns images and text</a:t>
            </a:r>
          </a:p>
        </p:txBody>
      </p:sp>
      <p:sp>
        <p:nvSpPr>
          <p:cNvPr id="5" name="Text Placeholder 4"/>
          <p:cNvSpPr>
            <a:spLocks noGrp="1"/>
          </p:cNvSpPr>
          <p:nvPr>
            <p:ph type="body" sz="quarter" idx="11" hasCustomPrompt="1"/>
          </p:nvPr>
        </p:nvSpPr>
        <p:spPr>
          <a:xfrm>
            <a:off x="455995" y="4927922"/>
            <a:ext cx="3618381" cy="1186064"/>
          </a:xfrm>
        </p:spPr>
        <p:txBody>
          <a:bodyPr lIns="0" tIns="0" rIns="0" bIns="0"/>
          <a:lstStyle>
            <a:lvl1pPr marL="0" indent="0">
              <a:lnSpc>
                <a:spcPts val="1765"/>
              </a:lnSpc>
              <a:spcBef>
                <a:spcPts val="882"/>
              </a:spcBef>
              <a:buNone/>
              <a:defRPr lang="en-US" sz="1372" b="1" kern="1200" spc="0" baseline="0" dirty="0">
                <a:solidFill>
                  <a:srgbClr val="2D78D7"/>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9" name="Text Placeholder 4"/>
          <p:cNvSpPr>
            <a:spLocks noGrp="1"/>
          </p:cNvSpPr>
          <p:nvPr>
            <p:ph type="body" sz="quarter" idx="12" hasCustomPrompt="1"/>
          </p:nvPr>
        </p:nvSpPr>
        <p:spPr>
          <a:xfrm>
            <a:off x="4300039" y="4927922"/>
            <a:ext cx="3618381" cy="1186064"/>
          </a:xfrm>
        </p:spPr>
        <p:txBody>
          <a:bodyPr lIns="0" tIns="0" rIns="0" bIns="0"/>
          <a:lstStyle>
            <a:lvl1pPr marL="0" indent="0">
              <a:lnSpc>
                <a:spcPts val="1765"/>
              </a:lnSpc>
              <a:spcBef>
                <a:spcPts val="882"/>
              </a:spcBef>
              <a:buNone/>
              <a:defRPr lang="en-US" sz="1372" b="1" kern="1200" spc="0" baseline="0" dirty="0">
                <a:solidFill>
                  <a:srgbClr val="2D78D7"/>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0" name="Text Placeholder 4"/>
          <p:cNvSpPr>
            <a:spLocks noGrp="1"/>
          </p:cNvSpPr>
          <p:nvPr>
            <p:ph type="body" sz="quarter" idx="13" hasCustomPrompt="1"/>
          </p:nvPr>
        </p:nvSpPr>
        <p:spPr>
          <a:xfrm>
            <a:off x="8144083" y="4927922"/>
            <a:ext cx="3618381" cy="1186064"/>
          </a:xfrm>
        </p:spPr>
        <p:txBody>
          <a:bodyPr lIns="0" tIns="0" rIns="0" bIns="0"/>
          <a:lstStyle>
            <a:lvl1pPr marL="0" indent="0">
              <a:lnSpc>
                <a:spcPts val="1765"/>
              </a:lnSpc>
              <a:spcBef>
                <a:spcPts val="882"/>
              </a:spcBef>
              <a:buNone/>
              <a:defRPr lang="en-US" sz="1372" b="1" kern="1200" spc="0" baseline="0" dirty="0">
                <a:solidFill>
                  <a:srgbClr val="2D78D7"/>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7" name="Content Placeholder 15"/>
          <p:cNvSpPr>
            <a:spLocks noGrp="1"/>
          </p:cNvSpPr>
          <p:nvPr>
            <p:ph sz="quarter" idx="18" hasCustomPrompt="1"/>
          </p:nvPr>
        </p:nvSpPr>
        <p:spPr>
          <a:xfrm>
            <a:off x="4759922" y="1958094"/>
            <a:ext cx="2698612" cy="2411476"/>
          </a:xfrm>
        </p:spPr>
        <p:txBody>
          <a:bodyPr>
            <a:noAutofit/>
          </a:bodyPr>
          <a:lstStyle>
            <a:lvl1pPr marL="0" indent="0">
              <a:buNone/>
              <a:defRPr sz="1961"/>
            </a:lvl1pPr>
          </a:lstStyle>
          <a:p>
            <a:pPr lvl="0"/>
            <a:r>
              <a:rPr lang="en-US"/>
              <a:t>Picture</a:t>
            </a:r>
          </a:p>
        </p:txBody>
      </p:sp>
      <p:sp>
        <p:nvSpPr>
          <p:cNvPr id="18" name="Content Placeholder 15"/>
          <p:cNvSpPr>
            <a:spLocks noGrp="1"/>
          </p:cNvSpPr>
          <p:nvPr>
            <p:ph sz="quarter" idx="19" hasCustomPrompt="1"/>
          </p:nvPr>
        </p:nvSpPr>
        <p:spPr>
          <a:xfrm>
            <a:off x="8604744" y="1958094"/>
            <a:ext cx="2698612" cy="2411476"/>
          </a:xfrm>
        </p:spPr>
        <p:txBody>
          <a:bodyPr>
            <a:noAutofit/>
          </a:bodyPr>
          <a:lstStyle>
            <a:lvl1pPr marL="0" indent="0">
              <a:buNone/>
              <a:defRPr sz="1961"/>
            </a:lvl1pPr>
          </a:lstStyle>
          <a:p>
            <a:pPr lvl="0"/>
            <a:r>
              <a:rPr lang="en-US"/>
              <a:t>Picture</a:t>
            </a:r>
          </a:p>
        </p:txBody>
      </p:sp>
    </p:spTree>
    <p:extLst>
      <p:ext uri="{BB962C8B-B14F-4D97-AF65-F5344CB8AC3E}">
        <p14:creationId xmlns:p14="http://schemas.microsoft.com/office/powerpoint/2010/main" val="3312935755"/>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ext option 4">
    <p:spTree>
      <p:nvGrpSpPr>
        <p:cNvPr id="1" name=""/>
        <p:cNvGrpSpPr/>
        <p:nvPr/>
      </p:nvGrpSpPr>
      <p:grpSpPr>
        <a:xfrm>
          <a:off x="0" y="0"/>
          <a:ext cx="0" cy="0"/>
          <a:chOff x="0" y="0"/>
          <a:chExt cx="0" cy="0"/>
        </a:xfrm>
      </p:grpSpPr>
      <p:sp>
        <p:nvSpPr>
          <p:cNvPr id="24" name="Content Placeholder 15"/>
          <p:cNvSpPr>
            <a:spLocks noGrp="1"/>
          </p:cNvSpPr>
          <p:nvPr>
            <p:ph sz="quarter" idx="25" hasCustomPrompt="1"/>
          </p:nvPr>
        </p:nvSpPr>
        <p:spPr>
          <a:xfrm>
            <a:off x="455995" y="2136155"/>
            <a:ext cx="1693247" cy="1021696"/>
          </a:xfrm>
        </p:spPr>
        <p:txBody>
          <a:bodyPr>
            <a:noAutofit/>
          </a:bodyPr>
          <a:lstStyle>
            <a:lvl1pPr marL="0" indent="0">
              <a:buNone/>
              <a:defRPr sz="1961"/>
            </a:lvl1pPr>
          </a:lstStyle>
          <a:p>
            <a:pPr lvl="0"/>
            <a:r>
              <a:rPr lang="en-US"/>
              <a:t>Picture</a:t>
            </a:r>
          </a:p>
        </p:txBody>
      </p:sp>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745">
                <a:solidFill>
                  <a:srgbClr val="2F2F2F"/>
                </a:solidFill>
              </a:defRPr>
            </a:lvl1pPr>
          </a:lstStyle>
          <a:p>
            <a:r>
              <a:rPr lang="en-US"/>
              <a:t>Text option 4: six columns (numbered list)</a:t>
            </a:r>
          </a:p>
        </p:txBody>
      </p:sp>
      <p:sp>
        <p:nvSpPr>
          <p:cNvPr id="5" name="Text Placeholder 4"/>
          <p:cNvSpPr>
            <a:spLocks noGrp="1"/>
          </p:cNvSpPr>
          <p:nvPr>
            <p:ph type="body" sz="quarter" idx="11" hasCustomPrompt="1"/>
          </p:nvPr>
        </p:nvSpPr>
        <p:spPr>
          <a:xfrm>
            <a:off x="455995" y="3167818"/>
            <a:ext cx="1693247" cy="2778790"/>
          </a:xfrm>
        </p:spPr>
        <p:txBody>
          <a:bodyPr lIns="0" tIns="0" rIns="0" bIns="0"/>
          <a:lstStyle>
            <a:lvl1pPr marL="0" indent="0">
              <a:lnSpc>
                <a:spcPts val="1765"/>
              </a:lnSpc>
              <a:spcBef>
                <a:spcPts val="882"/>
              </a:spcBef>
              <a:buNone/>
              <a:defRPr lang="en-US" sz="1372" b="1" kern="1200" spc="0" baseline="0" dirty="0">
                <a:solidFill>
                  <a:srgbClr val="2D78D7"/>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4" name="Text Placeholder 4"/>
          <p:cNvSpPr>
            <a:spLocks noGrp="1"/>
          </p:cNvSpPr>
          <p:nvPr>
            <p:ph type="body" sz="quarter" idx="15" hasCustomPrompt="1"/>
          </p:nvPr>
        </p:nvSpPr>
        <p:spPr>
          <a:xfrm>
            <a:off x="2378328" y="3167818"/>
            <a:ext cx="1693247" cy="2803460"/>
          </a:xfrm>
        </p:spPr>
        <p:txBody>
          <a:bodyPr lIns="0" tIns="0" rIns="0" bIns="0"/>
          <a:lstStyle>
            <a:lvl1pPr marL="0" indent="0">
              <a:lnSpc>
                <a:spcPts val="1765"/>
              </a:lnSpc>
              <a:spcBef>
                <a:spcPts val="882"/>
              </a:spcBef>
              <a:buNone/>
              <a:defRPr lang="en-US" sz="1372" b="1" kern="1200" spc="0" baseline="0" dirty="0">
                <a:solidFill>
                  <a:srgbClr val="2D78D7"/>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6" name="Text Placeholder 4"/>
          <p:cNvSpPr>
            <a:spLocks noGrp="1"/>
          </p:cNvSpPr>
          <p:nvPr>
            <p:ph type="body" sz="quarter" idx="17" hasCustomPrompt="1"/>
          </p:nvPr>
        </p:nvSpPr>
        <p:spPr>
          <a:xfrm>
            <a:off x="4300662" y="3167818"/>
            <a:ext cx="1693247" cy="2803460"/>
          </a:xfr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1" kern="1200" spc="0" baseline="0" dirty="0">
                <a:solidFill>
                  <a:srgbClr val="2D78D7"/>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8" name="Text Placeholder 4"/>
          <p:cNvSpPr>
            <a:spLocks noGrp="1"/>
          </p:cNvSpPr>
          <p:nvPr>
            <p:ph type="body" sz="quarter" idx="19" hasCustomPrompt="1"/>
          </p:nvPr>
        </p:nvSpPr>
        <p:spPr>
          <a:xfrm>
            <a:off x="6222995" y="3167818"/>
            <a:ext cx="1693247" cy="2803460"/>
          </a:xfr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1" kern="1200" spc="0" baseline="0" dirty="0">
                <a:solidFill>
                  <a:srgbClr val="2D78D7"/>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0" name="Text Placeholder 4"/>
          <p:cNvSpPr>
            <a:spLocks noGrp="1"/>
          </p:cNvSpPr>
          <p:nvPr>
            <p:ph type="body" sz="quarter" idx="21" hasCustomPrompt="1"/>
          </p:nvPr>
        </p:nvSpPr>
        <p:spPr>
          <a:xfrm>
            <a:off x="8145328" y="3167818"/>
            <a:ext cx="1693247" cy="2803460"/>
          </a:xfr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1" kern="1200" spc="0" baseline="0" dirty="0">
                <a:solidFill>
                  <a:srgbClr val="2D78D7"/>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2" name="Text Placeholder 4"/>
          <p:cNvSpPr>
            <a:spLocks noGrp="1"/>
          </p:cNvSpPr>
          <p:nvPr>
            <p:ph type="body" sz="quarter" idx="23" hasCustomPrompt="1"/>
          </p:nvPr>
        </p:nvSpPr>
        <p:spPr>
          <a:xfrm>
            <a:off x="10067660" y="3167818"/>
            <a:ext cx="1693247" cy="2803460"/>
          </a:xfr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1" kern="1200" spc="0" baseline="0" dirty="0">
                <a:solidFill>
                  <a:srgbClr val="2D78D7"/>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5" name="Content Placeholder 15"/>
          <p:cNvSpPr>
            <a:spLocks noGrp="1"/>
          </p:cNvSpPr>
          <p:nvPr>
            <p:ph sz="quarter" idx="26" hasCustomPrompt="1"/>
          </p:nvPr>
        </p:nvSpPr>
        <p:spPr>
          <a:xfrm>
            <a:off x="2378328" y="2136155"/>
            <a:ext cx="1693247" cy="1021696"/>
          </a:xfrm>
        </p:spPr>
        <p:txBody>
          <a:bodyPr>
            <a:noAutofit/>
          </a:bodyPr>
          <a:lstStyle>
            <a:lvl1pPr marL="0" indent="0">
              <a:buNone/>
              <a:defRPr sz="1961"/>
            </a:lvl1pPr>
          </a:lstStyle>
          <a:p>
            <a:pPr lvl="0"/>
            <a:r>
              <a:rPr lang="en-US"/>
              <a:t>Picture</a:t>
            </a:r>
          </a:p>
        </p:txBody>
      </p:sp>
      <p:sp>
        <p:nvSpPr>
          <p:cNvPr id="26" name="Content Placeholder 15"/>
          <p:cNvSpPr>
            <a:spLocks noGrp="1"/>
          </p:cNvSpPr>
          <p:nvPr>
            <p:ph sz="quarter" idx="27" hasCustomPrompt="1"/>
          </p:nvPr>
        </p:nvSpPr>
        <p:spPr>
          <a:xfrm>
            <a:off x="4300662" y="2136155"/>
            <a:ext cx="1693247" cy="1021696"/>
          </a:xfrm>
        </p:spPr>
        <p:txBody>
          <a:bodyPr>
            <a:noAutofit/>
          </a:bodyPr>
          <a:lstStyle>
            <a:lvl1pPr marL="0" indent="0">
              <a:buNone/>
              <a:defRPr sz="1961"/>
            </a:lvl1pPr>
          </a:lstStyle>
          <a:p>
            <a:pPr lvl="0"/>
            <a:r>
              <a:rPr lang="en-US"/>
              <a:t>Picture</a:t>
            </a:r>
          </a:p>
        </p:txBody>
      </p:sp>
      <p:sp>
        <p:nvSpPr>
          <p:cNvPr id="27" name="Content Placeholder 15"/>
          <p:cNvSpPr>
            <a:spLocks noGrp="1"/>
          </p:cNvSpPr>
          <p:nvPr>
            <p:ph sz="quarter" idx="28" hasCustomPrompt="1"/>
          </p:nvPr>
        </p:nvSpPr>
        <p:spPr>
          <a:xfrm>
            <a:off x="6222995" y="2136155"/>
            <a:ext cx="1693247" cy="1021696"/>
          </a:xfrm>
        </p:spPr>
        <p:txBody>
          <a:bodyPr>
            <a:noAutofit/>
          </a:bodyPr>
          <a:lstStyle>
            <a:lvl1pPr marL="0" indent="0">
              <a:buNone/>
              <a:defRPr sz="1961"/>
            </a:lvl1pPr>
          </a:lstStyle>
          <a:p>
            <a:pPr lvl="0"/>
            <a:r>
              <a:rPr lang="en-US"/>
              <a:t>Picture</a:t>
            </a:r>
          </a:p>
        </p:txBody>
      </p:sp>
      <p:sp>
        <p:nvSpPr>
          <p:cNvPr id="28" name="Content Placeholder 15"/>
          <p:cNvSpPr>
            <a:spLocks noGrp="1"/>
          </p:cNvSpPr>
          <p:nvPr>
            <p:ph sz="quarter" idx="29" hasCustomPrompt="1"/>
          </p:nvPr>
        </p:nvSpPr>
        <p:spPr>
          <a:xfrm>
            <a:off x="8145328" y="2136155"/>
            <a:ext cx="1693247" cy="1021696"/>
          </a:xfrm>
        </p:spPr>
        <p:txBody>
          <a:bodyPr>
            <a:noAutofit/>
          </a:bodyPr>
          <a:lstStyle>
            <a:lvl1pPr marL="0" indent="0">
              <a:buNone/>
              <a:defRPr sz="1961"/>
            </a:lvl1pPr>
          </a:lstStyle>
          <a:p>
            <a:pPr lvl="0"/>
            <a:r>
              <a:rPr lang="en-US"/>
              <a:t>Picture</a:t>
            </a:r>
          </a:p>
        </p:txBody>
      </p:sp>
      <p:sp>
        <p:nvSpPr>
          <p:cNvPr id="29" name="Content Placeholder 15"/>
          <p:cNvSpPr>
            <a:spLocks noGrp="1"/>
          </p:cNvSpPr>
          <p:nvPr>
            <p:ph sz="quarter" idx="30" hasCustomPrompt="1"/>
          </p:nvPr>
        </p:nvSpPr>
        <p:spPr>
          <a:xfrm>
            <a:off x="10067660" y="2136155"/>
            <a:ext cx="1693247" cy="1021696"/>
          </a:xfrm>
        </p:spPr>
        <p:txBody>
          <a:bodyPr>
            <a:noAutofit/>
          </a:bodyPr>
          <a:lstStyle>
            <a:lvl1pPr marL="0" indent="0">
              <a:buNone/>
              <a:defRPr sz="1961"/>
            </a:lvl1pPr>
          </a:lstStyle>
          <a:p>
            <a:pPr lvl="0"/>
            <a:r>
              <a:rPr lang="en-US"/>
              <a:t>Picture</a:t>
            </a:r>
          </a:p>
        </p:txBody>
      </p:sp>
    </p:spTree>
    <p:extLst>
      <p:ext uri="{BB962C8B-B14F-4D97-AF65-F5344CB8AC3E}">
        <p14:creationId xmlns:p14="http://schemas.microsoft.com/office/powerpoint/2010/main" val="154268398"/>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3137" strike="noStrike" spc="-127" baseline="0">
                <a:solidFill>
                  <a:srgbClr val="2F2F2F"/>
                </a:solidFill>
              </a:defRPr>
            </a:lvl1pPr>
          </a:lstStyle>
          <a:p>
            <a:r>
              <a:rPr lang="en-US"/>
              <a:t>Title</a:t>
            </a:r>
          </a:p>
        </p:txBody>
      </p:sp>
    </p:spTree>
    <p:extLst>
      <p:ext uri="{BB962C8B-B14F-4D97-AF65-F5344CB8AC3E}">
        <p14:creationId xmlns:p14="http://schemas.microsoft.com/office/powerpoint/2010/main" val="355874055"/>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ction title 1">
    <p:bg>
      <p:bgPr>
        <a:solidFill>
          <a:schemeClr val="tx2"/>
        </a:solidFill>
        <a:effectLst/>
      </p:bgPr>
    </p:bg>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55994" y="881921"/>
            <a:ext cx="7454643" cy="3558191"/>
          </a:xfrm>
          <a:noFill/>
        </p:spPr>
        <p:txBody>
          <a:bodyPr vert="horz" wrap="square" lIns="0" tIns="0" rIns="0" bIns="0" rtlCol="0" anchor="t" anchorCtr="0">
            <a:noAutofit/>
          </a:bodyPr>
          <a:lstStyle>
            <a:lvl1pPr>
              <a:defRPr lang="en-US" sz="5294" spc="-147" dirty="0">
                <a:solidFill>
                  <a:schemeClr val="bg1"/>
                </a:solidFill>
              </a:defRPr>
            </a:lvl1pPr>
          </a:lstStyle>
          <a:p>
            <a:pPr marL="0" lvl="0">
              <a:lnSpc>
                <a:spcPts val="5490"/>
              </a:lnSpc>
            </a:pPr>
            <a:r>
              <a:rPr lang="en-US"/>
              <a:t>Section title</a:t>
            </a:r>
          </a:p>
        </p:txBody>
      </p:sp>
    </p:spTree>
    <p:extLst>
      <p:ext uri="{BB962C8B-B14F-4D97-AF65-F5344CB8AC3E}">
        <p14:creationId xmlns:p14="http://schemas.microsoft.com/office/powerpoint/2010/main" val="339629428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rgbClr val="2D78D7"/>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55994" y="881921"/>
            <a:ext cx="7454643" cy="3558191"/>
          </a:xfrm>
          <a:noFill/>
        </p:spPr>
        <p:txBody>
          <a:bodyPr vert="horz" wrap="square" lIns="0" tIns="0" rIns="0" bIns="0" rtlCol="0" anchor="t" anchorCtr="0">
            <a:noAutofit/>
          </a:bodyPr>
          <a:lstStyle>
            <a:lvl1pPr>
              <a:defRPr lang="en-US" sz="5294" spc="-147" dirty="0">
                <a:solidFill>
                  <a:schemeClr val="tx2"/>
                </a:solidFill>
              </a:defRPr>
            </a:lvl1pPr>
          </a:lstStyle>
          <a:p>
            <a:pPr marL="0" lvl="0">
              <a:lnSpc>
                <a:spcPts val="5490"/>
              </a:lnSpc>
            </a:pPr>
            <a:r>
              <a:rPr lang="en-US"/>
              <a:t>Section title</a:t>
            </a:r>
          </a:p>
        </p:txBody>
      </p:sp>
    </p:spTree>
    <p:extLst>
      <p:ext uri="{BB962C8B-B14F-4D97-AF65-F5344CB8AC3E}">
        <p14:creationId xmlns:p14="http://schemas.microsoft.com/office/powerpoint/2010/main" val="152592611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49A264C1-3BEC-409F-B336-BEEFB87CAE46}"/>
              </a:ext>
            </a:extLst>
          </p:cNvPr>
          <p:cNvSpPr>
            <a:spLocks noGrp="1"/>
          </p:cNvSpPr>
          <p:nvPr>
            <p:ph type="title" hasCustomPrompt="1"/>
          </p:nvPr>
        </p:nvSpPr>
        <p:spPr>
          <a:xfrm>
            <a:off x="430213" y="609600"/>
            <a:ext cx="11038647" cy="397545"/>
          </a:xfrm>
        </p:spPr>
        <p:txBody>
          <a:bodyPr wrap="square" lIns="0" tIns="0" rIns="0" bIns="0">
            <a:spAutoFit/>
          </a:bodyPr>
          <a:lstStyle>
            <a:lvl1pPr>
              <a:lnSpc>
                <a:spcPts val="3074"/>
              </a:lnSpc>
              <a:defRPr sz="3000" spc="-130" baseline="0">
                <a:solidFill>
                  <a:srgbClr val="0078D7"/>
                </a:solidFill>
              </a:defRPr>
            </a:lvl1pPr>
          </a:lstStyle>
          <a:p>
            <a:r>
              <a:rPr lang="en-US" dirty="0"/>
              <a:t>Title </a:t>
            </a:r>
          </a:p>
        </p:txBody>
      </p:sp>
    </p:spTree>
    <p:extLst>
      <p:ext uri="{BB962C8B-B14F-4D97-AF65-F5344CB8AC3E}">
        <p14:creationId xmlns:p14="http://schemas.microsoft.com/office/powerpoint/2010/main" val="2249378572"/>
      </p:ext>
    </p:extLst>
  </p:cSld>
  <p:clrMapOvr>
    <a:masterClrMapping/>
  </p:clrMapOvr>
  <p:transition>
    <p:fade/>
  </p:transition>
  <p:extLst mod="1">
    <p:ext uri="{DCECCB84-F9BA-43D5-87BE-67443E8EF086}">
      <p15:sldGuideLst xmlns:p15="http://schemas.microsoft.com/office/powerpoint/2012/main">
        <p15:guide id="1" orient="horz" pos="384">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bg1"/>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55994" y="881921"/>
            <a:ext cx="7454643" cy="3558191"/>
          </a:xfrm>
          <a:noFill/>
        </p:spPr>
        <p:txBody>
          <a:bodyPr vert="horz" wrap="square" lIns="0" tIns="0" rIns="0" bIns="0" rtlCol="0" anchor="t" anchorCtr="0">
            <a:noAutofit/>
          </a:bodyPr>
          <a:lstStyle>
            <a:lvl1pPr>
              <a:defRPr lang="en-US" sz="5294" spc="-147" dirty="0">
                <a:solidFill>
                  <a:schemeClr val="tx2"/>
                </a:solidFill>
              </a:defRPr>
            </a:lvl1pPr>
          </a:lstStyle>
          <a:p>
            <a:pPr marL="0" lvl="0">
              <a:lnSpc>
                <a:spcPts val="5490"/>
              </a:lnSpc>
            </a:pPr>
            <a:r>
              <a:rPr lang="en-US"/>
              <a:t>Section title</a:t>
            </a:r>
          </a:p>
        </p:txBody>
      </p:sp>
    </p:spTree>
    <p:extLst>
      <p:ext uri="{BB962C8B-B14F-4D97-AF65-F5344CB8AC3E}">
        <p14:creationId xmlns:p14="http://schemas.microsoft.com/office/powerpoint/2010/main" val="250476919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evice layout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745">
                <a:solidFill>
                  <a:schemeClr val="tx1"/>
                </a:solidFill>
              </a:defRPr>
            </a:lvl1pPr>
          </a:lstStyle>
          <a:p>
            <a:r>
              <a:rPr lang="en-US"/>
              <a:t>Device layout 1: one column</a:t>
            </a:r>
          </a:p>
        </p:txBody>
      </p:sp>
      <p:sp>
        <p:nvSpPr>
          <p:cNvPr id="4" name="Text Placeholder 3"/>
          <p:cNvSpPr>
            <a:spLocks noGrp="1"/>
          </p:cNvSpPr>
          <p:nvPr>
            <p:ph type="body" sz="quarter" idx="10" hasCustomPrompt="1"/>
          </p:nvPr>
        </p:nvSpPr>
        <p:spPr>
          <a:xfrm>
            <a:off x="455995" y="1882332"/>
            <a:ext cx="4758211" cy="603538"/>
          </a:xfrm>
        </p:spPr>
        <p:txBody>
          <a:bodyPr wrap="square" lIns="0" tIns="0" rIns="0" bIns="0">
            <a:spAutoFit/>
          </a:bodyPr>
          <a:lstStyle>
            <a:lvl1pPr marL="0" indent="0">
              <a:lnSpc>
                <a:spcPts val="2353"/>
              </a:lnSpc>
              <a:buNone/>
              <a:defRPr sz="1961" b="0" i="0">
                <a:solidFill>
                  <a:schemeClr val="tx1"/>
                </a:solidFill>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pt-BR"/>
              <a:t>Subhead Segoe UI Regular 20/24. Em volor resequaectur.</a:t>
            </a:r>
            <a:endParaRPr lang="en-US"/>
          </a:p>
        </p:txBody>
      </p:sp>
      <p:sp>
        <p:nvSpPr>
          <p:cNvPr id="5" name="Text Placeholder 4"/>
          <p:cNvSpPr>
            <a:spLocks noGrp="1"/>
          </p:cNvSpPr>
          <p:nvPr>
            <p:ph type="body" sz="quarter" idx="11" hasCustomPrompt="1"/>
          </p:nvPr>
        </p:nvSpPr>
        <p:spPr>
          <a:xfrm>
            <a:off x="455995" y="2707597"/>
            <a:ext cx="4758210" cy="2521331"/>
          </a:xfrm>
        </p:spPr>
        <p:txBody>
          <a:bodyPr lIns="0" tIns="0" rIns="0" bIns="0"/>
          <a:lstStyle>
            <a:lvl1pPr marL="280121" indent="-280121">
              <a:lnSpc>
                <a:spcPts val="1765"/>
              </a:lnSpc>
              <a:spcBef>
                <a:spcPts val="0"/>
              </a:spcBef>
              <a:buFont typeface="Arial" panose="020B0604020202020204" pitchFamily="34" charset="0"/>
              <a:buChar char="•"/>
              <a:defRPr sz="1372" b="0" i="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a:t>
            </a:r>
          </a:p>
        </p:txBody>
      </p:sp>
    </p:spTree>
    <p:extLst>
      <p:ext uri="{BB962C8B-B14F-4D97-AF65-F5344CB8AC3E}">
        <p14:creationId xmlns:p14="http://schemas.microsoft.com/office/powerpoint/2010/main" val="2382207799"/>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Device layout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745">
                <a:solidFill>
                  <a:schemeClr val="tx1"/>
                </a:solidFill>
              </a:defRPr>
            </a:lvl1pPr>
          </a:lstStyle>
          <a:p>
            <a:r>
              <a:rPr lang="en-US"/>
              <a:t>Device layout 2: two columns</a:t>
            </a:r>
          </a:p>
        </p:txBody>
      </p:sp>
      <p:sp>
        <p:nvSpPr>
          <p:cNvPr id="6" name="Text Placeholder 4"/>
          <p:cNvSpPr>
            <a:spLocks noGrp="1"/>
          </p:cNvSpPr>
          <p:nvPr>
            <p:ph type="body" sz="quarter" idx="11" hasCustomPrompt="1"/>
          </p:nvPr>
        </p:nvSpPr>
        <p:spPr>
          <a:xfrm>
            <a:off x="455995" y="1957473"/>
            <a:ext cx="1693247" cy="2803460"/>
          </a:xfrm>
        </p:spPr>
        <p:txBody>
          <a:bodyPr lIns="0" tIns="0" rIns="0" bIns="0"/>
          <a:lstStyle>
            <a:lvl1pPr marL="0" indent="0">
              <a:lnSpc>
                <a:spcPts val="1765"/>
              </a:lnSpc>
              <a:spcBef>
                <a:spcPts val="882"/>
              </a:spcBef>
              <a:buNone/>
              <a:defRPr sz="1372" b="1">
                <a:solidFill>
                  <a:srgbClr val="2D78D7"/>
                </a:solidFill>
                <a:latin typeface="+mn-lt"/>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7" name="Text Placeholder 4"/>
          <p:cNvSpPr>
            <a:spLocks noGrp="1"/>
          </p:cNvSpPr>
          <p:nvPr>
            <p:ph type="body" sz="quarter" idx="15" hasCustomPrompt="1"/>
          </p:nvPr>
        </p:nvSpPr>
        <p:spPr>
          <a:xfrm>
            <a:off x="2378328" y="1957473"/>
            <a:ext cx="1693247" cy="2803460"/>
          </a:xfrm>
        </p:spPr>
        <p:txBody>
          <a:bodyPr lIns="0" tIns="0" rIns="0" bIns="0"/>
          <a:lstStyle>
            <a:lvl1pPr marL="0" indent="0">
              <a:lnSpc>
                <a:spcPts val="1765"/>
              </a:lnSpc>
              <a:spcBef>
                <a:spcPts val="882"/>
              </a:spcBef>
              <a:buNone/>
              <a:defRPr lang="en-US" sz="1372" b="1" kern="1200" spc="0" baseline="0" dirty="0" smtClean="0">
                <a:solidFill>
                  <a:srgbClr val="2D78D7"/>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Tree>
    <p:extLst>
      <p:ext uri="{BB962C8B-B14F-4D97-AF65-F5344CB8AC3E}">
        <p14:creationId xmlns:p14="http://schemas.microsoft.com/office/powerpoint/2010/main" val="3106626394"/>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evice layout 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745">
                <a:solidFill>
                  <a:schemeClr val="tx1"/>
                </a:solidFill>
              </a:defRPr>
            </a:lvl1pPr>
          </a:lstStyle>
          <a:p>
            <a:r>
              <a:rPr lang="en-US"/>
              <a:t>Device layout 3</a:t>
            </a:r>
          </a:p>
        </p:txBody>
      </p:sp>
    </p:spTree>
    <p:extLst>
      <p:ext uri="{BB962C8B-B14F-4D97-AF65-F5344CB8AC3E}">
        <p14:creationId xmlns:p14="http://schemas.microsoft.com/office/powerpoint/2010/main" val="3658157173"/>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2126199"/>
            <a:ext cx="3618377" cy="3534843"/>
          </a:xfrm>
        </p:spPr>
        <p:txBody>
          <a:bodyPr anchor="ctr">
            <a:noAutofit/>
          </a:bodyPr>
          <a:lstStyle>
            <a:lvl1pPr marL="0" indent="0" algn="ctr">
              <a:buNone/>
              <a:defRPr sz="2353"/>
            </a:lvl1pPr>
          </a:lstStyle>
          <a:p>
            <a:r>
              <a:rPr lang="en-US" dirty="0"/>
              <a:t>Click icon to add chart</a:t>
            </a:r>
          </a:p>
        </p:txBody>
      </p:sp>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745">
                <a:solidFill>
                  <a:srgbClr val="2F2F2F"/>
                </a:solidFill>
              </a:defRPr>
            </a:lvl1pPr>
          </a:lstStyle>
          <a:p>
            <a:r>
              <a:rPr lang="en-US"/>
              <a:t>Chart examples</a:t>
            </a:r>
          </a:p>
        </p:txBody>
      </p:sp>
      <p:sp>
        <p:nvSpPr>
          <p:cNvPr id="5" name="Text Placeholder 4"/>
          <p:cNvSpPr>
            <a:spLocks noGrp="1"/>
          </p:cNvSpPr>
          <p:nvPr>
            <p:ph type="body" sz="quarter" idx="11" hasCustomPrompt="1"/>
          </p:nvPr>
        </p:nvSpPr>
        <p:spPr>
          <a:xfrm>
            <a:off x="455995" y="5661040"/>
            <a:ext cx="3618381" cy="143886"/>
          </a:xfrm>
        </p:spPr>
        <p:txBody>
          <a:bodyPr lIns="0" tIns="0" rIns="0" bIns="0"/>
          <a:lstStyle>
            <a:lvl1pPr marL="0" indent="0">
              <a:lnSpc>
                <a:spcPts val="1176"/>
              </a:lnSpc>
              <a:spcBef>
                <a:spcPts val="882"/>
              </a:spcBef>
              <a:buNone/>
              <a:defRPr sz="980">
                <a:solidFill>
                  <a:schemeClr val="tx1"/>
                </a:solidFill>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lang="en-US" sz="980" kern="1200" spc="0" baseline="0" dirty="0" smtClean="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a:t>Caption title Segoe </a:t>
            </a:r>
            <a:r>
              <a:rPr lang="en-US" err="1"/>
              <a:t>Semibold</a:t>
            </a:r>
            <a:r>
              <a:rPr lang="en-US"/>
              <a:t> 10/12. </a:t>
            </a:r>
          </a:p>
        </p:txBody>
      </p:sp>
      <p:sp>
        <p:nvSpPr>
          <p:cNvPr id="9" name="Text Placeholder 4"/>
          <p:cNvSpPr>
            <a:spLocks noGrp="1"/>
          </p:cNvSpPr>
          <p:nvPr>
            <p:ph type="body" sz="quarter" idx="12" hasCustomPrompt="1"/>
          </p:nvPr>
        </p:nvSpPr>
        <p:spPr>
          <a:xfrm>
            <a:off x="455992" y="5815322"/>
            <a:ext cx="3618381" cy="301770"/>
          </a:xfrm>
        </p:spPr>
        <p:txBody>
          <a:bodyPr lIns="0" tIns="0" rIns="0" bIns="0"/>
          <a:lstStyle>
            <a:lvl1pPr marL="0" indent="0">
              <a:lnSpc>
                <a:spcPts val="1176"/>
              </a:lnSpc>
              <a:spcBef>
                <a:spcPts val="882"/>
              </a:spcBef>
              <a:buFont typeface="Arial" panose="020B0604020202020204" pitchFamily="34" charset="0"/>
              <a:buNone/>
              <a:defRPr sz="980" b="0" i="0">
                <a:solidFill>
                  <a:schemeClr val="tx1"/>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6" name="Text Placeholder 4"/>
          <p:cNvSpPr>
            <a:spLocks noGrp="1"/>
          </p:cNvSpPr>
          <p:nvPr>
            <p:ph type="body" sz="quarter" idx="17" hasCustomPrompt="1"/>
          </p:nvPr>
        </p:nvSpPr>
        <p:spPr>
          <a:xfrm>
            <a:off x="4303155" y="5661040"/>
            <a:ext cx="3607484" cy="143886"/>
          </a:xfrm>
        </p:spPr>
        <p:txBody>
          <a:bodyPr lIns="0" tIns="0" rIns="0" bIns="0"/>
          <a:lstStyle>
            <a:lvl1pPr marL="0" indent="0">
              <a:lnSpc>
                <a:spcPts val="1176"/>
              </a:lnSpc>
              <a:spcBef>
                <a:spcPts val="882"/>
              </a:spcBef>
              <a:buNone/>
              <a:defRPr sz="980">
                <a:solidFill>
                  <a:schemeClr val="tx1"/>
                </a:solidFill>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lang="en-US" sz="980" kern="1200" spc="0" baseline="0" dirty="0" smtClean="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a:t>Caption title Segoe </a:t>
            </a:r>
            <a:r>
              <a:rPr lang="en-US" err="1"/>
              <a:t>Semibold</a:t>
            </a:r>
            <a:r>
              <a:rPr lang="en-US"/>
              <a:t> 10/12. </a:t>
            </a:r>
          </a:p>
        </p:txBody>
      </p:sp>
      <p:sp>
        <p:nvSpPr>
          <p:cNvPr id="17" name="Text Placeholder 4"/>
          <p:cNvSpPr>
            <a:spLocks noGrp="1"/>
          </p:cNvSpPr>
          <p:nvPr>
            <p:ph type="body" sz="quarter" idx="18" hasCustomPrompt="1"/>
          </p:nvPr>
        </p:nvSpPr>
        <p:spPr>
          <a:xfrm>
            <a:off x="4303152" y="5815322"/>
            <a:ext cx="3607487" cy="301770"/>
          </a:xfrm>
        </p:spPr>
        <p:txBody>
          <a:bodyPr vert="horz" wrap="square" lIns="0" tIns="0" rIns="0" bIns="0" rtlCol="0">
            <a:spAutoFit/>
          </a:bodyPr>
          <a:lstStyle>
            <a:lvl1pPr>
              <a:tabLst/>
              <a:defRPr lang="en-US" sz="980" b="0" i="0" dirty="0" smtClean="0">
                <a:solidFill>
                  <a:schemeClr val="tx1"/>
                </a:solidFill>
                <a:latin typeface="+mn-lt"/>
              </a:defRPr>
            </a:lvl1pPr>
          </a:lstStyle>
          <a:p>
            <a:pPr marL="0" lvl="0" indent="0">
              <a:lnSpc>
                <a:spcPts val="1176"/>
              </a:lnSpc>
              <a:spcBef>
                <a:spcPts val="882"/>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8" name="Text Placeholder 4"/>
          <p:cNvSpPr>
            <a:spLocks noGrp="1"/>
          </p:cNvSpPr>
          <p:nvPr>
            <p:ph type="body" sz="quarter" idx="19" hasCustomPrompt="1"/>
          </p:nvPr>
        </p:nvSpPr>
        <p:spPr>
          <a:xfrm>
            <a:off x="8139414" y="5661040"/>
            <a:ext cx="3629281" cy="143886"/>
          </a:xfrm>
        </p:spPr>
        <p:txBody>
          <a:bodyPr lIns="0" tIns="0" rIns="0" bIns="0"/>
          <a:lstStyle>
            <a:lvl1pPr marL="0" indent="0">
              <a:lnSpc>
                <a:spcPts val="1176"/>
              </a:lnSpc>
              <a:spcBef>
                <a:spcPts val="882"/>
              </a:spcBef>
              <a:buNone/>
              <a:defRPr sz="980">
                <a:solidFill>
                  <a:schemeClr val="tx1"/>
                </a:solidFill>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lang="en-US" sz="980" kern="1200" spc="0" baseline="0" dirty="0" smtClean="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a:t>Caption title Segoe </a:t>
            </a:r>
            <a:r>
              <a:rPr lang="en-US" err="1"/>
              <a:t>Semibold</a:t>
            </a:r>
            <a:r>
              <a:rPr lang="en-US"/>
              <a:t> 10/12. </a:t>
            </a:r>
          </a:p>
        </p:txBody>
      </p:sp>
      <p:sp>
        <p:nvSpPr>
          <p:cNvPr id="19" name="Text Placeholder 4"/>
          <p:cNvSpPr>
            <a:spLocks noGrp="1"/>
          </p:cNvSpPr>
          <p:nvPr>
            <p:ph type="body" sz="quarter" idx="20" hasCustomPrompt="1"/>
          </p:nvPr>
        </p:nvSpPr>
        <p:spPr>
          <a:xfrm>
            <a:off x="8139414" y="5815322"/>
            <a:ext cx="3629278" cy="301770"/>
          </a:xfrm>
        </p:spPr>
        <p:txBody>
          <a:bodyPr vert="horz" wrap="square" lIns="0" tIns="0" rIns="0" bIns="0" rtlCol="0">
            <a:spAutoFit/>
          </a:bodyPr>
          <a:lstStyle>
            <a:lvl1pPr marL="454418" indent="-454418">
              <a:tabLst/>
              <a:defRPr lang="en-US" sz="980" b="0" i="0" dirty="0" smtClean="0">
                <a:solidFill>
                  <a:schemeClr val="tx1"/>
                </a:solidFill>
                <a:latin typeface="+mn-lt"/>
              </a:defRPr>
            </a:lvl1pPr>
          </a:lstStyle>
          <a:p>
            <a:pPr marL="0" lvl="0" indent="0">
              <a:lnSpc>
                <a:spcPts val="1176"/>
              </a:lnSpc>
              <a:spcBef>
                <a:spcPts val="882"/>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20" name="Chart Placeholder 6"/>
          <p:cNvSpPr>
            <a:spLocks noGrp="1"/>
          </p:cNvSpPr>
          <p:nvPr>
            <p:ph type="chart" sz="quarter" idx="22"/>
          </p:nvPr>
        </p:nvSpPr>
        <p:spPr>
          <a:xfrm>
            <a:off x="4303152" y="2126199"/>
            <a:ext cx="3607487" cy="3534843"/>
          </a:xfrm>
        </p:spPr>
        <p:txBody>
          <a:bodyPr anchor="ctr">
            <a:noAutofit/>
          </a:bodyPr>
          <a:lstStyle>
            <a:lvl1pPr marL="0" indent="0" algn="ctr">
              <a:buNone/>
              <a:defRPr sz="2353"/>
            </a:lvl1pPr>
          </a:lstStyle>
          <a:p>
            <a:r>
              <a:rPr lang="en-US" dirty="0"/>
              <a:t>Click icon to add chart</a:t>
            </a:r>
          </a:p>
        </p:txBody>
      </p:sp>
      <p:sp>
        <p:nvSpPr>
          <p:cNvPr id="21" name="Chart Placeholder 6"/>
          <p:cNvSpPr>
            <a:spLocks noGrp="1"/>
          </p:cNvSpPr>
          <p:nvPr>
            <p:ph type="chart" sz="quarter" idx="23"/>
          </p:nvPr>
        </p:nvSpPr>
        <p:spPr>
          <a:xfrm>
            <a:off x="8139412" y="2126199"/>
            <a:ext cx="3623051" cy="3534843"/>
          </a:xfrm>
        </p:spPr>
        <p:txBody>
          <a:bodyPr anchor="ctr">
            <a:noAutofit/>
          </a:bodyPr>
          <a:lstStyle>
            <a:lvl1pPr marL="0" indent="0" algn="ctr">
              <a:buNone/>
              <a:defRPr sz="2353"/>
            </a:lvl1pPr>
          </a:lstStyle>
          <a:p>
            <a:r>
              <a:rPr lang="en-US" dirty="0"/>
              <a:t>Click icon to add chart</a:t>
            </a:r>
          </a:p>
        </p:txBody>
      </p:sp>
    </p:spTree>
    <p:extLst>
      <p:ext uri="{BB962C8B-B14F-4D97-AF65-F5344CB8AC3E}">
        <p14:creationId xmlns:p14="http://schemas.microsoft.com/office/powerpoint/2010/main" val="3324646859"/>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745">
                <a:solidFill>
                  <a:srgbClr val="2F2F2F"/>
                </a:solidFill>
              </a:defRPr>
            </a:lvl1pPr>
          </a:lstStyle>
          <a:p>
            <a:r>
              <a:rPr lang="en-US"/>
              <a:t>Table styling</a:t>
            </a:r>
          </a:p>
        </p:txBody>
      </p:sp>
      <p:sp>
        <p:nvSpPr>
          <p:cNvPr id="4" name="Table Placeholder 3"/>
          <p:cNvSpPr>
            <a:spLocks noGrp="1"/>
          </p:cNvSpPr>
          <p:nvPr>
            <p:ph type="tbl" sz="quarter" idx="10"/>
          </p:nvPr>
        </p:nvSpPr>
        <p:spPr>
          <a:xfrm>
            <a:off x="455995" y="2126198"/>
            <a:ext cx="11306469" cy="673454"/>
          </a:xfrm>
        </p:spPr>
        <p:txBody>
          <a:bodyPr/>
          <a:lstStyle/>
          <a:p>
            <a:r>
              <a:rPr lang="en-US" dirty="0"/>
              <a:t>Click icon to add table</a:t>
            </a:r>
          </a:p>
        </p:txBody>
      </p:sp>
    </p:spTree>
    <p:extLst>
      <p:ext uri="{BB962C8B-B14F-4D97-AF65-F5344CB8AC3E}">
        <p14:creationId xmlns:p14="http://schemas.microsoft.com/office/powerpoint/2010/main" val="1673788253"/>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hank you 1">
    <p:bg>
      <p:bgPr>
        <a:solidFill>
          <a:schemeClr val="bg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55994" y="1837309"/>
            <a:ext cx="8067822" cy="1793104"/>
          </a:xfrm>
          <a:noFill/>
        </p:spPr>
        <p:txBody>
          <a:bodyPr lIns="0" tIns="0" rIns="0" bIns="0" anchor="t" anchorCtr="0"/>
          <a:lstStyle>
            <a:lvl1pPr>
              <a:lnSpc>
                <a:spcPts val="2941"/>
              </a:lnSpc>
              <a:defRPr sz="2745" spc="-147" baseline="0">
                <a:solidFill>
                  <a:srgbClr val="2D78D7"/>
                </a:solidFill>
              </a:defRPr>
            </a:lvl1pPr>
          </a:lstStyle>
          <a:p>
            <a:r>
              <a:rPr lang="en-US"/>
              <a:t>Thank you.</a:t>
            </a:r>
          </a:p>
        </p:txBody>
      </p:sp>
      <p:pic>
        <p:nvPicPr>
          <p:cNvPr id="64" name="MS logo gray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5995" y="440495"/>
            <a:ext cx="917173" cy="196431"/>
          </a:xfrm>
          <a:prstGeom prst="rect">
            <a:avLst/>
          </a:prstGeom>
        </p:spPr>
      </p:pic>
    </p:spTree>
    <p:extLst>
      <p:ext uri="{BB962C8B-B14F-4D97-AF65-F5344CB8AC3E}">
        <p14:creationId xmlns:p14="http://schemas.microsoft.com/office/powerpoint/2010/main" val="6755784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hank you 2">
    <p:bg>
      <p:bgPr>
        <a:solidFill>
          <a:schemeClr val="tx1"/>
        </a:solidFill>
        <a:effectLst/>
      </p:bgPr>
    </p:bg>
    <p:spTree>
      <p:nvGrpSpPr>
        <p:cNvPr id="1" name=""/>
        <p:cNvGrpSpPr/>
        <p:nvPr/>
      </p:nvGrpSpPr>
      <p:grpSpPr>
        <a:xfrm>
          <a:off x="0" y="0"/>
          <a:ext cx="0" cy="0"/>
          <a:chOff x="0" y="0"/>
          <a:chExt cx="0" cy="0"/>
        </a:xfrm>
      </p:grpSpPr>
      <p:grpSp>
        <p:nvGrpSpPr>
          <p:cNvPr id="4" name="Group 3"/>
          <p:cNvGrpSpPr/>
          <p:nvPr userDrawn="1"/>
        </p:nvGrpSpPr>
        <p:grpSpPr>
          <a:xfrm>
            <a:off x="455996" y="440495"/>
            <a:ext cx="914788" cy="196431"/>
            <a:chOff x="465139" y="449264"/>
            <a:chExt cx="933131" cy="200341"/>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l="26716" r="872" b="4064"/>
            <a:stretch/>
          </p:blipFill>
          <p:spPr bwMode="black">
            <a:xfrm>
              <a:off x="721996" y="459092"/>
              <a:ext cx="676274" cy="187779"/>
            </a:xfrm>
            <a:prstGeom prst="rect">
              <a:avLst/>
            </a:prstGeom>
          </p:spPr>
        </p:pic>
        <p:pic>
          <p:nvPicPr>
            <p:cNvPr id="6" name="MS logo gray - EMF"/>
            <p:cNvPicPr>
              <a:picLocks noChangeAspect="1"/>
            </p:cNvPicPr>
            <p:nvPr userDrawn="1"/>
          </p:nvPicPr>
          <p:blipFill rotWithShape="1">
            <a:blip r:embed="rId3" cstate="screen">
              <a:extLst>
                <a:ext uri="{28A0092B-C50C-407E-A947-70E740481C1C}">
                  <a14:useLocalDpi xmlns:a14="http://schemas.microsoft.com/office/drawing/2010/main"/>
                </a:ext>
              </a:extLst>
            </a:blip>
            <a:srcRect r="76414"/>
            <a:stretch/>
          </p:blipFill>
          <p:spPr bwMode="black">
            <a:xfrm>
              <a:off x="465139" y="449264"/>
              <a:ext cx="220661" cy="200341"/>
            </a:xfrm>
            <a:prstGeom prst="rect">
              <a:avLst/>
            </a:prstGeom>
          </p:spPr>
        </p:pic>
      </p:grpSp>
      <p:sp>
        <p:nvSpPr>
          <p:cNvPr id="9" name="Title 1"/>
          <p:cNvSpPr>
            <a:spLocks noGrp="1"/>
          </p:cNvSpPr>
          <p:nvPr>
            <p:ph type="title" hasCustomPrompt="1"/>
          </p:nvPr>
        </p:nvSpPr>
        <p:spPr>
          <a:xfrm>
            <a:off x="455994" y="1837309"/>
            <a:ext cx="8067822" cy="1793104"/>
          </a:xfrm>
          <a:noFill/>
        </p:spPr>
        <p:txBody>
          <a:bodyPr lIns="0" tIns="0" rIns="0" bIns="0" anchor="t" anchorCtr="0"/>
          <a:lstStyle>
            <a:lvl1pPr>
              <a:lnSpc>
                <a:spcPts val="2941"/>
              </a:lnSpc>
              <a:defRPr sz="2745" spc="-147" baseline="0">
                <a:solidFill>
                  <a:schemeClr val="bg2"/>
                </a:solidFill>
              </a:defRPr>
            </a:lvl1pPr>
          </a:lstStyle>
          <a:p>
            <a:r>
              <a:rPr lang="en-US"/>
              <a:t>Thank you.</a:t>
            </a:r>
          </a:p>
        </p:txBody>
      </p:sp>
    </p:spTree>
    <p:extLst>
      <p:ext uri="{BB962C8B-B14F-4D97-AF65-F5344CB8AC3E}">
        <p14:creationId xmlns:p14="http://schemas.microsoft.com/office/powerpoint/2010/main" val="8201058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40" y="6099190"/>
            <a:ext cx="4482124" cy="467742"/>
          </a:xfrm>
          <a:prstGeom prst="rect">
            <a:avLst/>
          </a:prstGeom>
          <a:noFill/>
          <a:ln w="12700">
            <a:noFill/>
            <a:miter lim="800000"/>
            <a:headEnd type="none" w="sm" len="sm"/>
            <a:tailEnd type="none" w="sm" len="sm"/>
          </a:ln>
          <a:effectLst/>
        </p:spPr>
        <p:txBody>
          <a:bodyPr vert="horz" wrap="square" lIns="179285" tIns="179285" rIns="179285" bIns="179285" numCol="1" anchor="t" anchorCtr="0" compatLnSpc="1">
            <a:prstTxWarp prst="textNoShape">
              <a:avLst/>
            </a:prstTxWarp>
            <a:spAutoFit/>
          </a:bodyPr>
          <a:lstStyle/>
          <a:p>
            <a:pPr defTabSz="913924" eaLnBrk="0" hangingPunct="0"/>
            <a:r>
              <a:rPr lang="en-US" sz="686" dirty="0">
                <a:gradFill>
                  <a:gsLst>
                    <a:gs pos="0">
                      <a:schemeClr val="tx1"/>
                    </a:gs>
                    <a:gs pos="100000">
                      <a:schemeClr val="tx1"/>
                    </a:gs>
                  </a:gsLst>
                  <a:lin ang="5400000" scaled="0"/>
                </a:gradFill>
                <a:cs typeface="Segoe UI" pitchFamily="34" charset="0"/>
              </a:rPr>
              <a:t>© Copyright Microsoft Corporation. All rights reserved. </a:t>
            </a:r>
          </a:p>
        </p:txBody>
      </p:sp>
      <p:pic>
        <p:nvPicPr>
          <p:cNvPr id="8" name="Pictur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black">
          <a:xfrm>
            <a:off x="448212" y="470067"/>
            <a:ext cx="1454257" cy="304828"/>
          </a:xfrm>
          <a:prstGeom prst="rect">
            <a:avLst/>
          </a:prstGeom>
        </p:spPr>
      </p:pic>
    </p:spTree>
    <p:extLst>
      <p:ext uri="{BB962C8B-B14F-4D97-AF65-F5344CB8AC3E}">
        <p14:creationId xmlns:p14="http://schemas.microsoft.com/office/powerpoint/2010/main" val="26879381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4F11E-78ED-499A-B6E1-5100086F5C0B}"/>
              </a:ext>
            </a:extLst>
          </p:cNvPr>
          <p:cNvSpPr>
            <a:spLocks noGrp="1"/>
          </p:cNvSpPr>
          <p:nvPr>
            <p:ph type="ctrTitle"/>
          </p:nvPr>
        </p:nvSpPr>
        <p:spPr>
          <a:xfrm>
            <a:off x="1524000" y="1122363"/>
            <a:ext cx="9144000" cy="2387600"/>
          </a:xfrm>
        </p:spPr>
        <p:txBody>
          <a:bodyPr anchor="b"/>
          <a:lstStyle>
            <a:lvl1pPr algn="ctr">
              <a:defRPr sz="5998"/>
            </a:lvl1pPr>
          </a:lstStyle>
          <a:p>
            <a:r>
              <a:rPr lang="en-US"/>
              <a:t>Click to edit Master title style</a:t>
            </a:r>
          </a:p>
        </p:txBody>
      </p:sp>
      <p:sp>
        <p:nvSpPr>
          <p:cNvPr id="3" name="Subtitle 2">
            <a:extLst>
              <a:ext uri="{FF2B5EF4-FFF2-40B4-BE49-F238E27FC236}">
                <a16:creationId xmlns:a16="http://schemas.microsoft.com/office/drawing/2014/main" id="{B8DF3E46-CE21-47C9-86C8-AD58F3C39193}"/>
              </a:ext>
            </a:extLst>
          </p:cNvPr>
          <p:cNvSpPr>
            <a:spLocks noGrp="1"/>
          </p:cNvSpPr>
          <p:nvPr>
            <p:ph type="subTitle" idx="1"/>
          </p:nvPr>
        </p:nvSpPr>
        <p:spPr>
          <a:xfrm>
            <a:off x="1524000" y="3602038"/>
            <a:ext cx="9144000" cy="513510"/>
          </a:xfrm>
        </p:spPr>
        <p:txBody>
          <a:bodyPr/>
          <a:lstStyle>
            <a:lvl1pPr marL="0" indent="0" algn="ctr">
              <a:buNone/>
              <a:defRPr sz="2400"/>
            </a:lvl1pPr>
            <a:lvl2pPr marL="457112" indent="0" algn="ctr">
              <a:buNone/>
              <a:defRPr sz="2000"/>
            </a:lvl2pPr>
            <a:lvl3pPr marL="914225" indent="0" algn="ctr">
              <a:buNone/>
              <a:defRPr sz="1800"/>
            </a:lvl3pPr>
            <a:lvl4pPr marL="1371337" indent="0" algn="ctr">
              <a:buNone/>
              <a:defRPr sz="1600"/>
            </a:lvl4pPr>
            <a:lvl5pPr marL="1828449" indent="0" algn="ctr">
              <a:buNone/>
              <a:defRPr sz="1600"/>
            </a:lvl5pPr>
            <a:lvl6pPr marL="2285561" indent="0" algn="ctr">
              <a:buNone/>
              <a:defRPr sz="1600"/>
            </a:lvl6pPr>
            <a:lvl7pPr marL="2742674" indent="0" algn="ctr">
              <a:buNone/>
              <a:defRPr sz="1600"/>
            </a:lvl7pPr>
            <a:lvl8pPr marL="3199785" indent="0" algn="ctr">
              <a:buNone/>
              <a:defRPr sz="1600"/>
            </a:lvl8pPr>
            <a:lvl9pPr marL="3656897"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B32FED3-E218-49A8-84B3-FCE229CA5112}"/>
              </a:ext>
            </a:extLst>
          </p:cNvPr>
          <p:cNvSpPr>
            <a:spLocks noGrp="1"/>
          </p:cNvSpPr>
          <p:nvPr>
            <p:ph type="dt" sz="half" idx="10"/>
          </p:nvPr>
        </p:nvSpPr>
        <p:spPr/>
        <p:txBody>
          <a:bodyPr/>
          <a:lstStyle/>
          <a:p>
            <a:fld id="{0EE532EF-085C-4BAC-932C-CC7E669303DA}" type="datetimeFigureOut">
              <a:rPr lang="en-US" smtClean="0"/>
              <a:t>11/29/2018</a:t>
            </a:fld>
            <a:endParaRPr lang="en-US" dirty="0"/>
          </a:p>
        </p:txBody>
      </p:sp>
      <p:sp>
        <p:nvSpPr>
          <p:cNvPr id="5" name="Footer Placeholder 4">
            <a:extLst>
              <a:ext uri="{FF2B5EF4-FFF2-40B4-BE49-F238E27FC236}">
                <a16:creationId xmlns:a16="http://schemas.microsoft.com/office/drawing/2014/main" id="{EFFD36BD-7DA4-42E0-B195-F9D63900AB2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EB69254-9482-43A2-8238-26EABE7B034F}"/>
              </a:ext>
            </a:extLst>
          </p:cNvPr>
          <p:cNvSpPr>
            <a:spLocks noGrp="1"/>
          </p:cNvSpPr>
          <p:nvPr>
            <p:ph type="sldNum" sz="quarter" idx="12"/>
          </p:nvPr>
        </p:nvSpPr>
        <p:spPr/>
        <p:txBody>
          <a:bodyPr/>
          <a:lstStyle/>
          <a:p>
            <a:fld id="{C4C46153-1DFB-4905-BEE6-E7E73520C137}" type="slidenum">
              <a:rPr lang="en-US" smtClean="0"/>
              <a:t>‹#›</a:t>
            </a:fld>
            <a:endParaRPr lang="en-US" dirty="0"/>
          </a:p>
        </p:txBody>
      </p:sp>
    </p:spTree>
    <p:extLst>
      <p:ext uri="{BB962C8B-B14F-4D97-AF65-F5344CB8AC3E}">
        <p14:creationId xmlns:p14="http://schemas.microsoft.com/office/powerpoint/2010/main" val="28103582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with subtitle">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49A264C1-3BEC-409F-B336-BEEFB87CAE46}"/>
              </a:ext>
            </a:extLst>
          </p:cNvPr>
          <p:cNvSpPr>
            <a:spLocks noGrp="1"/>
          </p:cNvSpPr>
          <p:nvPr>
            <p:ph type="title" hasCustomPrompt="1"/>
          </p:nvPr>
        </p:nvSpPr>
        <p:spPr>
          <a:xfrm>
            <a:off x="430214" y="609601"/>
            <a:ext cx="11038647" cy="397545"/>
          </a:xfrm>
        </p:spPr>
        <p:txBody>
          <a:bodyPr wrap="square" lIns="0" tIns="0" rIns="0" bIns="0">
            <a:spAutoFit/>
          </a:bodyPr>
          <a:lstStyle>
            <a:lvl1pPr>
              <a:lnSpc>
                <a:spcPts val="3073"/>
              </a:lnSpc>
              <a:defRPr sz="3000" spc="-130" baseline="0">
                <a:solidFill>
                  <a:srgbClr val="0078D7"/>
                </a:solidFill>
              </a:defRPr>
            </a:lvl1pPr>
          </a:lstStyle>
          <a:p>
            <a:r>
              <a:rPr lang="en-US" dirty="0"/>
              <a:t>Title </a:t>
            </a:r>
          </a:p>
        </p:txBody>
      </p:sp>
      <p:sp>
        <p:nvSpPr>
          <p:cNvPr id="3" name="Text Placeholder 2">
            <a:extLst>
              <a:ext uri="{FF2B5EF4-FFF2-40B4-BE49-F238E27FC236}">
                <a16:creationId xmlns:a16="http://schemas.microsoft.com/office/drawing/2014/main" id="{7B82FAD9-ABE3-4539-935D-1235A558B29C}"/>
              </a:ext>
            </a:extLst>
          </p:cNvPr>
          <p:cNvSpPr>
            <a:spLocks noGrp="1"/>
          </p:cNvSpPr>
          <p:nvPr>
            <p:ph type="body" sz="quarter" idx="10" hasCustomPrompt="1"/>
          </p:nvPr>
        </p:nvSpPr>
        <p:spPr>
          <a:xfrm>
            <a:off x="429537" y="1043746"/>
            <a:ext cx="11038647" cy="301749"/>
          </a:xfrm>
        </p:spPr>
        <p:txBody>
          <a:bodyPr/>
          <a:lstStyle>
            <a:lvl1pPr marL="0" indent="0">
              <a:buNone/>
              <a:defRPr sz="1961"/>
            </a:lvl1pPr>
          </a:lstStyle>
          <a:p>
            <a:pPr lvl="0"/>
            <a:r>
              <a:rPr lang="en-US" dirty="0"/>
              <a:t>Subhead</a:t>
            </a:r>
          </a:p>
        </p:txBody>
      </p:sp>
    </p:spTree>
    <p:extLst>
      <p:ext uri="{BB962C8B-B14F-4D97-AF65-F5344CB8AC3E}">
        <p14:creationId xmlns:p14="http://schemas.microsoft.com/office/powerpoint/2010/main" val="3391226316"/>
      </p:ext>
    </p:extLst>
  </p:cSld>
  <p:clrMapOvr>
    <a:masterClrMapping/>
  </p:clrMapOvr>
  <p:transition>
    <p:fade/>
  </p:transition>
  <p:extLst mod="1">
    <p:ext uri="{DCECCB84-F9BA-43D5-87BE-67443E8EF086}">
      <p15:sldGuideLst xmlns:p15="http://schemas.microsoft.com/office/powerpoint/2012/main">
        <p15:guide id="1" orient="horz" pos="38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2765" y="607362"/>
            <a:ext cx="11306469" cy="397545"/>
          </a:xfrm>
        </p:spPr>
        <p:txBody>
          <a:bodyPr vert="horz" wrap="square" lIns="0" tIns="0" rIns="0" bIns="0" rtlCol="0" anchor="t">
            <a:spAutoFit/>
          </a:bodyPr>
          <a:lstStyle>
            <a:lvl1pPr>
              <a:defRPr lang="en-US" sz="3000" spc="-130" dirty="0">
                <a:solidFill>
                  <a:srgbClr val="0078D7"/>
                </a:solidFill>
              </a:defRPr>
            </a:lvl1pPr>
          </a:lstStyle>
          <a:p>
            <a:pPr lvl="0">
              <a:lnSpc>
                <a:spcPts val="3074"/>
              </a:lnSpc>
            </a:pPr>
            <a:r>
              <a:rPr lang="en-US" dirty="0"/>
              <a:t>Heading Segoe UI </a:t>
            </a:r>
            <a:r>
              <a:rPr lang="en-US" dirty="0" err="1"/>
              <a:t>Semibold</a:t>
            </a:r>
            <a:r>
              <a:rPr lang="en-US" dirty="0"/>
              <a:t> 28/32</a:t>
            </a:r>
          </a:p>
        </p:txBody>
      </p:sp>
      <p:sp>
        <p:nvSpPr>
          <p:cNvPr id="4" name="Text Placeholder 3"/>
          <p:cNvSpPr>
            <a:spLocks noGrp="1"/>
          </p:cNvSpPr>
          <p:nvPr>
            <p:ph type="body" sz="quarter" idx="10" hasCustomPrompt="1"/>
          </p:nvPr>
        </p:nvSpPr>
        <p:spPr>
          <a:xfrm>
            <a:off x="442765" y="1615143"/>
            <a:ext cx="10967857" cy="307777"/>
          </a:xfrm>
        </p:spPr>
        <p:txBody>
          <a:bodyPr wrap="square" lIns="0" tIns="0" rIns="0" bIns="0">
            <a:spAutoFit/>
          </a:bodyPr>
          <a:lstStyle>
            <a:lvl1pPr marL="0" indent="0">
              <a:lnSpc>
                <a:spcPct val="100000"/>
              </a:lnSpc>
              <a:spcBef>
                <a:spcPts val="0"/>
              </a:spcBef>
              <a:spcAft>
                <a:spcPts val="600"/>
              </a:spcAft>
              <a:buNone/>
              <a:defRPr sz="2000" b="0" i="0">
                <a:solidFill>
                  <a:schemeClr val="tx1"/>
                </a:solidFill>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en-US" dirty="0"/>
              <a:t>Large: subhead Segoe UI Regular 20/24</a:t>
            </a:r>
          </a:p>
        </p:txBody>
      </p:sp>
    </p:spTree>
    <p:extLst>
      <p:ext uri="{BB962C8B-B14F-4D97-AF65-F5344CB8AC3E}">
        <p14:creationId xmlns:p14="http://schemas.microsoft.com/office/powerpoint/2010/main" val="188726182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yout 1">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F80D31B-2B20-4874-8B1C-902BE2413E4B}"/>
              </a:ext>
            </a:extLst>
          </p:cNvPr>
          <p:cNvSpPr>
            <a:spLocks noGrp="1"/>
          </p:cNvSpPr>
          <p:nvPr>
            <p:ph type="title" hasCustomPrompt="1"/>
          </p:nvPr>
        </p:nvSpPr>
        <p:spPr>
          <a:xfrm>
            <a:off x="430213" y="609600"/>
            <a:ext cx="6544745" cy="403137"/>
          </a:xfrm>
        </p:spPr>
        <p:txBody>
          <a:bodyPr vert="horz" wrap="square" lIns="0" tIns="0" rIns="0" bIns="0" rtlCol="0" anchor="t">
            <a:spAutoFit/>
          </a:bodyPr>
          <a:lstStyle>
            <a:lvl1pPr>
              <a:defRPr lang="en-US"/>
            </a:lvl1pPr>
          </a:lstStyle>
          <a:p>
            <a:pPr lvl="0">
              <a:lnSpc>
                <a:spcPts val="3074"/>
              </a:lnSpc>
            </a:pPr>
            <a:r>
              <a:rPr lang="en-US"/>
              <a:t>Layout 1</a:t>
            </a:r>
          </a:p>
        </p:txBody>
      </p:sp>
      <p:sp>
        <p:nvSpPr>
          <p:cNvPr id="4" name="Text Placeholder 3">
            <a:extLst>
              <a:ext uri="{FF2B5EF4-FFF2-40B4-BE49-F238E27FC236}">
                <a16:creationId xmlns:a16="http://schemas.microsoft.com/office/drawing/2014/main" id="{98F63D79-AA92-49FE-9118-B98B8058DBE5}"/>
              </a:ext>
            </a:extLst>
          </p:cNvPr>
          <p:cNvSpPr>
            <a:spLocks noGrp="1"/>
          </p:cNvSpPr>
          <p:nvPr>
            <p:ph type="body" sz="quarter" idx="10" hasCustomPrompt="1"/>
          </p:nvPr>
        </p:nvSpPr>
        <p:spPr>
          <a:xfrm>
            <a:off x="430213" y="1600200"/>
            <a:ext cx="4758211" cy="603538"/>
          </a:xfrm>
        </p:spPr>
        <p:txBody>
          <a:bodyPr wrap="square" lIns="0" tIns="0" rIns="0" bIns="0">
            <a:spAutoFit/>
          </a:bodyPr>
          <a:lstStyle>
            <a:lvl1pPr marL="0" indent="0">
              <a:lnSpc>
                <a:spcPts val="2307"/>
              </a:lnSpc>
              <a:buNone/>
              <a:defRPr sz="2000" b="0" i="0">
                <a:solidFill>
                  <a:schemeClr val="tx1"/>
                </a:solidFill>
                <a:latin typeface="+mn-lt"/>
              </a:defRPr>
            </a:lvl1pPr>
            <a:lvl2pPr marL="219643" indent="0">
              <a:buNone/>
              <a:defRPr/>
            </a:lvl2pPr>
            <a:lvl3pPr marL="439283" indent="0">
              <a:buNone/>
              <a:defRPr/>
            </a:lvl3pPr>
            <a:lvl4pPr marL="658927" indent="0">
              <a:buNone/>
              <a:defRPr/>
            </a:lvl4pPr>
            <a:lvl5pPr marL="878569" indent="0">
              <a:buNone/>
              <a:defRPr/>
            </a:lvl5pPr>
          </a:lstStyle>
          <a:p>
            <a:pPr lvl="0"/>
            <a:r>
              <a:rPr lang="pt-BR" dirty="0"/>
              <a:t>Subhead Segoe UI Regular 20/24. Em volor resequaectur.</a:t>
            </a:r>
            <a:endParaRPr lang="en-US" dirty="0"/>
          </a:p>
        </p:txBody>
      </p:sp>
      <p:sp>
        <p:nvSpPr>
          <p:cNvPr id="5" name="Text Placeholder 4">
            <a:extLst>
              <a:ext uri="{FF2B5EF4-FFF2-40B4-BE49-F238E27FC236}">
                <a16:creationId xmlns:a16="http://schemas.microsoft.com/office/drawing/2014/main" id="{B757ACBF-D392-4AD8-A543-C0910049C182}"/>
              </a:ext>
            </a:extLst>
          </p:cNvPr>
          <p:cNvSpPr>
            <a:spLocks noGrp="1"/>
          </p:cNvSpPr>
          <p:nvPr>
            <p:ph type="body" sz="quarter" idx="11" hasCustomPrompt="1"/>
          </p:nvPr>
        </p:nvSpPr>
        <p:spPr>
          <a:xfrm>
            <a:off x="430214" y="2336302"/>
            <a:ext cx="4758210" cy="3108543"/>
          </a:xfrm>
        </p:spPr>
        <p:txBody>
          <a:bodyPr lIns="0" tIns="0" rIns="0" bIns="0"/>
          <a:lstStyle>
            <a:lvl1pPr marL="228600" indent="-228600">
              <a:lnSpc>
                <a:spcPts val="1729"/>
              </a:lnSpc>
              <a:spcBef>
                <a:spcPts val="0"/>
              </a:spcBef>
              <a:buFont typeface="Arial" panose="020B0604020202020204" pitchFamily="34" charset="0"/>
              <a:buChar char="•"/>
              <a:defRPr lang="en-US" sz="1600" b="0" i="0" kern="1200" spc="0" baseline="0" dirty="0">
                <a:solidFill>
                  <a:schemeClr val="tx1"/>
                </a:solidFill>
                <a:latin typeface="+mn-lt"/>
                <a:ea typeface="+mn-ea"/>
                <a:cs typeface="+mn-cs"/>
              </a:defRPr>
            </a:lvl1pPr>
            <a:lvl2pPr marL="223838" indent="-223838">
              <a:lnSpc>
                <a:spcPts val="1729"/>
              </a:lnSpc>
              <a:spcBef>
                <a:spcPts val="0"/>
              </a:spcBef>
              <a:buNone/>
              <a:defRPr lang="en-US" sz="1600" kern="1200" spc="0" baseline="0" dirty="0">
                <a:solidFill>
                  <a:schemeClr val="tx1"/>
                </a:solidFill>
                <a:latin typeface="+mn-lt"/>
                <a:ea typeface="+mn-ea"/>
                <a:cs typeface="+mn-cs"/>
              </a:defRPr>
            </a:lvl2pPr>
            <a:lvl3pPr marL="439283" indent="0">
              <a:buNone/>
              <a:defRPr/>
            </a:lvl3pPr>
            <a:lvl4pPr marL="658927" indent="0">
              <a:buNone/>
              <a:defRPr/>
            </a:lvl4pPr>
            <a:lvl5pPr marL="878569" indent="0">
              <a:buNone/>
              <a:defRPr/>
            </a:lvl5pPr>
          </a:lstStyle>
          <a:p>
            <a:pPr marL="274554" marR="0" lvl="0" indent="-274554" algn="l" defTabSz="914367" rtl="0" eaLnBrk="1" fontAlgn="auto" latinLnBrk="0" hangingPunct="1">
              <a:lnSpc>
                <a:spcPct val="100000"/>
              </a:lnSpc>
              <a:spcBef>
                <a:spcPts val="0"/>
              </a:spcBef>
              <a:spcAft>
                <a:spcPts val="600"/>
              </a:spcAft>
              <a:buClr>
                <a:schemeClr val="bg1">
                  <a:lumMod val="75000"/>
                </a:schemeClr>
              </a:buClr>
              <a:buSzPct val="90000"/>
              <a:buFont typeface="Arial" panose="020B0604020202020204" pitchFamily="34" charset="0"/>
              <a:buChar char="•"/>
              <a:tabLst/>
            </a:pPr>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marL="274554" marR="0" lvl="0" indent="-274554" algn="l" defTabSz="914367" rtl="0" eaLnBrk="1" fontAlgn="auto" latinLnBrk="0" hangingPunct="1">
              <a:lnSpc>
                <a:spcPct val="100000"/>
              </a:lnSpc>
              <a:spcBef>
                <a:spcPts val="0"/>
              </a:spcBef>
              <a:spcAft>
                <a:spcPts val="600"/>
              </a:spcAft>
              <a:buClr>
                <a:schemeClr val="bg1">
                  <a:lumMod val="75000"/>
                </a:schemeClr>
              </a:buClr>
              <a:buSzPct val="90000"/>
              <a:buFont typeface="Arial" panose="020B0604020202020204" pitchFamily="34" charset="0"/>
              <a:buChar char="•"/>
              <a:tabLst/>
            </a:pPr>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marL="274554" marR="0" lvl="0" indent="-274554" algn="l" defTabSz="914367" rtl="0" eaLnBrk="1" fontAlgn="auto" latinLnBrk="0" hangingPunct="1">
              <a:lnSpc>
                <a:spcPct val="100000"/>
              </a:lnSpc>
              <a:spcBef>
                <a:spcPts val="0"/>
              </a:spcBef>
              <a:spcAft>
                <a:spcPts val="600"/>
              </a:spcAft>
              <a:buClr>
                <a:schemeClr val="bg1">
                  <a:lumMod val="75000"/>
                </a:schemeClr>
              </a:buClr>
              <a:buSzPct val="90000"/>
              <a:buFont typeface="Arial" panose="020B0604020202020204" pitchFamily="34" charset="0"/>
              <a:buChar char="•"/>
              <a:tabLst/>
            </a:pPr>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a:t>
            </a:r>
          </a:p>
        </p:txBody>
      </p:sp>
      <p:sp>
        <p:nvSpPr>
          <p:cNvPr id="7" name="Picture Placeholder 6">
            <a:extLst>
              <a:ext uri="{FF2B5EF4-FFF2-40B4-BE49-F238E27FC236}">
                <a16:creationId xmlns:a16="http://schemas.microsoft.com/office/drawing/2014/main" id="{718EFC69-569C-4EC4-8231-DA719AB4165B}"/>
              </a:ext>
            </a:extLst>
          </p:cNvPr>
          <p:cNvSpPr>
            <a:spLocks noGrp="1"/>
          </p:cNvSpPr>
          <p:nvPr>
            <p:ph type="pic" sz="quarter" idx="12"/>
          </p:nvPr>
        </p:nvSpPr>
        <p:spPr>
          <a:xfrm>
            <a:off x="7221200" y="0"/>
            <a:ext cx="4970800" cy="6858000"/>
          </a:xfrm>
          <a:blipFill>
            <a:blip r:embed="rId2">
              <a:extLst>
                <a:ext uri="{28A0092B-C50C-407E-A947-70E740481C1C}">
                  <a14:useLocalDpi xmlns:a14="http://schemas.microsoft.com/office/drawing/2010/main" val="0"/>
                </a:ext>
              </a:extLst>
            </a:blip>
            <a:stretch>
              <a:fillRect/>
            </a:stretch>
          </a:blipFill>
        </p:spPr>
        <p:txBody>
          <a:bodyPr>
            <a:noAutofit/>
          </a:bodyPr>
          <a:lstStyle>
            <a:lvl1pPr marL="0" indent="0">
              <a:buNone/>
              <a:defRPr>
                <a:solidFill>
                  <a:schemeClr val="bg1"/>
                </a:solidFill>
              </a:defRPr>
            </a:lvl1pPr>
          </a:lstStyle>
          <a:p>
            <a:r>
              <a:rPr lang="en-US" dirty="0"/>
              <a:t>Click icon to add picture</a:t>
            </a:r>
          </a:p>
        </p:txBody>
      </p:sp>
    </p:spTree>
    <p:extLst>
      <p:ext uri="{BB962C8B-B14F-4D97-AF65-F5344CB8AC3E}">
        <p14:creationId xmlns:p14="http://schemas.microsoft.com/office/powerpoint/2010/main" val="3637688801"/>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yout 2">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3AB4471-54D3-4513-BB5A-6BDAC7CD18A3}"/>
              </a:ext>
            </a:extLst>
          </p:cNvPr>
          <p:cNvSpPr>
            <a:spLocks noGrp="1"/>
          </p:cNvSpPr>
          <p:nvPr>
            <p:ph type="title" hasCustomPrompt="1"/>
          </p:nvPr>
        </p:nvSpPr>
        <p:spPr>
          <a:xfrm>
            <a:off x="5164783" y="620431"/>
            <a:ext cx="6597684" cy="403137"/>
          </a:xfrm>
        </p:spPr>
        <p:txBody>
          <a:bodyPr wrap="square" lIns="0" tIns="0" rIns="0" bIns="0">
            <a:spAutoFit/>
          </a:bodyPr>
          <a:lstStyle>
            <a:lvl1pPr algn="l">
              <a:lnSpc>
                <a:spcPts val="3075"/>
              </a:lnSpc>
              <a:defRPr sz="3000">
                <a:solidFill>
                  <a:srgbClr val="0078D7"/>
                </a:solidFill>
              </a:defRPr>
            </a:lvl1pPr>
          </a:lstStyle>
          <a:p>
            <a:r>
              <a:rPr lang="en-US" dirty="0"/>
              <a:t>Layout 2</a:t>
            </a:r>
          </a:p>
        </p:txBody>
      </p:sp>
      <p:sp>
        <p:nvSpPr>
          <p:cNvPr id="4" name="Text Placeholder 3">
            <a:extLst>
              <a:ext uri="{FF2B5EF4-FFF2-40B4-BE49-F238E27FC236}">
                <a16:creationId xmlns:a16="http://schemas.microsoft.com/office/drawing/2014/main" id="{1569759D-E920-4571-B475-BB47E8550146}"/>
              </a:ext>
            </a:extLst>
          </p:cNvPr>
          <p:cNvSpPr>
            <a:spLocks noGrp="1"/>
          </p:cNvSpPr>
          <p:nvPr>
            <p:ph type="body" sz="quarter" idx="10" hasCustomPrompt="1"/>
          </p:nvPr>
        </p:nvSpPr>
        <p:spPr>
          <a:xfrm>
            <a:off x="5164783" y="1600200"/>
            <a:ext cx="4758211" cy="603538"/>
          </a:xfrm>
        </p:spPr>
        <p:txBody>
          <a:bodyPr wrap="square" lIns="0" tIns="0" rIns="0" bIns="0">
            <a:spAutoFit/>
          </a:bodyPr>
          <a:lstStyle>
            <a:lvl1pPr marL="0" indent="0">
              <a:lnSpc>
                <a:spcPts val="2307"/>
              </a:lnSpc>
              <a:buNone/>
              <a:defRPr sz="2000" b="0" i="0">
                <a:solidFill>
                  <a:schemeClr val="tx1"/>
                </a:solidFill>
                <a:latin typeface="+mn-lt"/>
              </a:defRPr>
            </a:lvl1pPr>
            <a:lvl2pPr marL="219643" indent="0">
              <a:buNone/>
              <a:defRPr/>
            </a:lvl2pPr>
            <a:lvl3pPr marL="439283" indent="0">
              <a:buNone/>
              <a:defRPr/>
            </a:lvl3pPr>
            <a:lvl4pPr marL="658927" indent="0">
              <a:buNone/>
              <a:defRPr/>
            </a:lvl4pPr>
            <a:lvl5pPr marL="878569" indent="0">
              <a:buNone/>
              <a:defRPr/>
            </a:lvl5pPr>
          </a:lstStyle>
          <a:p>
            <a:pPr lvl="0"/>
            <a:r>
              <a:rPr lang="pt-BR" dirty="0"/>
              <a:t>Subhead Segoe UI Regular 20/24. Em volor resequaectur.</a:t>
            </a:r>
            <a:endParaRPr lang="en-US" dirty="0"/>
          </a:p>
        </p:txBody>
      </p:sp>
      <p:sp>
        <p:nvSpPr>
          <p:cNvPr id="5" name="Text Placeholder 4">
            <a:extLst>
              <a:ext uri="{FF2B5EF4-FFF2-40B4-BE49-F238E27FC236}">
                <a16:creationId xmlns:a16="http://schemas.microsoft.com/office/drawing/2014/main" id="{93F125AF-C4E4-4331-8BF9-48345A76412F}"/>
              </a:ext>
            </a:extLst>
          </p:cNvPr>
          <p:cNvSpPr>
            <a:spLocks noGrp="1"/>
          </p:cNvSpPr>
          <p:nvPr>
            <p:ph type="body" sz="quarter" idx="11" hasCustomPrompt="1"/>
          </p:nvPr>
        </p:nvSpPr>
        <p:spPr>
          <a:xfrm>
            <a:off x="5164783" y="2425464"/>
            <a:ext cx="4758210" cy="3108543"/>
          </a:xfrm>
        </p:spPr>
        <p:txBody>
          <a:bodyPr lIns="0" tIns="0" rIns="0" bIns="0"/>
          <a:lstStyle>
            <a:lvl1pPr marL="0" indent="0">
              <a:lnSpc>
                <a:spcPts val="1729"/>
              </a:lnSpc>
              <a:spcBef>
                <a:spcPts val="0"/>
              </a:spcBef>
              <a:buFont typeface="Arial" panose="020B0604020202020204" pitchFamily="34" charset="0"/>
              <a:buNone/>
              <a:defRPr lang="en-US" sz="1600" b="0" i="0" kern="1200" spc="0" baseline="0" dirty="0">
                <a:solidFill>
                  <a:schemeClr val="tx1"/>
                </a:solidFill>
                <a:latin typeface="+mn-lt"/>
                <a:ea typeface="+mn-ea"/>
                <a:cs typeface="+mn-cs"/>
              </a:defRPr>
            </a:lvl1pPr>
            <a:lvl2pPr marL="0" indent="0">
              <a:lnSpc>
                <a:spcPts val="1729"/>
              </a:lnSpc>
              <a:spcBef>
                <a:spcPts val="0"/>
              </a:spcBef>
              <a:buNone/>
              <a:defRPr sz="1345">
                <a:solidFill>
                  <a:schemeClr val="tx1"/>
                </a:solidFill>
              </a:defRPr>
            </a:lvl2pPr>
            <a:lvl3pPr marL="439283" indent="0">
              <a:buNone/>
              <a:defRPr/>
            </a:lvl3pPr>
            <a:lvl4pPr marL="658927" indent="0">
              <a:buNone/>
              <a:defRPr/>
            </a:lvl4pPr>
            <a:lvl5pPr marL="878569" indent="0">
              <a:buNone/>
              <a:defRPr/>
            </a:lvl5pPr>
          </a:lstStyle>
          <a:p>
            <a:pPr marL="274554" marR="0" lvl="0" indent="-274554" algn="l" defTabSz="914367" rtl="0" eaLnBrk="1" fontAlgn="auto" latinLnBrk="0" hangingPunct="1">
              <a:lnSpc>
                <a:spcPct val="100000"/>
              </a:lnSpc>
              <a:spcBef>
                <a:spcPts val="0"/>
              </a:spcBef>
              <a:spcAft>
                <a:spcPts val="600"/>
              </a:spcAft>
              <a:buClr>
                <a:schemeClr val="bg1">
                  <a:lumMod val="75000"/>
                </a:schemeClr>
              </a:buClr>
              <a:buSzPct val="90000"/>
              <a:buFont typeface="Arial" panose="020B0604020202020204" pitchFamily="34" charset="0"/>
              <a:buChar char="•"/>
              <a:tabLst/>
            </a:pPr>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marL="274554" marR="0" lvl="0" indent="-274554" algn="l" defTabSz="914367" rtl="0" eaLnBrk="1" fontAlgn="auto" latinLnBrk="0" hangingPunct="1">
              <a:lnSpc>
                <a:spcPct val="100000"/>
              </a:lnSpc>
              <a:spcBef>
                <a:spcPts val="0"/>
              </a:spcBef>
              <a:spcAft>
                <a:spcPts val="600"/>
              </a:spcAft>
              <a:buClr>
                <a:schemeClr val="bg1">
                  <a:lumMod val="75000"/>
                </a:schemeClr>
              </a:buClr>
              <a:buSzPct val="90000"/>
              <a:buFont typeface="Arial" panose="020B0604020202020204" pitchFamily="34" charset="0"/>
              <a:buChar char="•"/>
              <a:tabLst/>
            </a:pPr>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marL="274554" marR="0" lvl="0" indent="-274554" algn="l" defTabSz="914367" rtl="0" eaLnBrk="1" fontAlgn="auto" latinLnBrk="0" hangingPunct="1">
              <a:lnSpc>
                <a:spcPct val="100000"/>
              </a:lnSpc>
              <a:spcBef>
                <a:spcPts val="0"/>
              </a:spcBef>
              <a:spcAft>
                <a:spcPts val="600"/>
              </a:spcAft>
              <a:buClr>
                <a:schemeClr val="bg1">
                  <a:lumMod val="75000"/>
                </a:schemeClr>
              </a:buClr>
              <a:buSzPct val="90000"/>
              <a:buFont typeface="Arial" panose="020B0604020202020204" pitchFamily="34" charset="0"/>
              <a:buChar char="•"/>
              <a:tabLst/>
            </a:pPr>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a:t>
            </a:r>
          </a:p>
        </p:txBody>
      </p:sp>
      <p:sp>
        <p:nvSpPr>
          <p:cNvPr id="7" name="Picture Placeholder 6">
            <a:extLst>
              <a:ext uri="{FF2B5EF4-FFF2-40B4-BE49-F238E27FC236}">
                <a16:creationId xmlns:a16="http://schemas.microsoft.com/office/drawing/2014/main" id="{B15443A1-2CF4-4DFD-839B-7AC8DBDBA1A7}"/>
              </a:ext>
            </a:extLst>
          </p:cNvPr>
          <p:cNvSpPr>
            <a:spLocks noGrp="1"/>
          </p:cNvSpPr>
          <p:nvPr>
            <p:ph type="pic" sz="quarter" idx="12"/>
          </p:nvPr>
        </p:nvSpPr>
        <p:spPr>
          <a:xfrm>
            <a:off x="0" y="0"/>
            <a:ext cx="4676661" cy="6858000"/>
          </a:xfrm>
          <a:blipFill>
            <a:blip r:embed="rId2">
              <a:extLst>
                <a:ext uri="{28A0092B-C50C-407E-A947-70E740481C1C}">
                  <a14:useLocalDpi xmlns:a14="http://schemas.microsoft.com/office/drawing/2010/main" val="0"/>
                </a:ext>
              </a:extLst>
            </a:blip>
            <a:stretch>
              <a:fillRect/>
            </a:stretch>
          </a:blipFill>
        </p:spPr>
        <p:txBody>
          <a:bodyPr>
            <a:noAutofit/>
          </a:bodyPr>
          <a:lstStyle/>
          <a:p>
            <a:r>
              <a:rPr lang="en-US" dirty="0"/>
              <a:t>Click icon to add picture</a:t>
            </a:r>
          </a:p>
        </p:txBody>
      </p:sp>
    </p:spTree>
    <p:extLst>
      <p:ext uri="{BB962C8B-B14F-4D97-AF65-F5344CB8AC3E}">
        <p14:creationId xmlns:p14="http://schemas.microsoft.com/office/powerpoint/2010/main" val="136164437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image" Target="../media/image18.emf"/><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theme" Target="../theme/theme2.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30213" y="609600"/>
            <a:ext cx="11238100" cy="397545"/>
          </a:xfrm>
          <a:prstGeom prst="rect">
            <a:avLst/>
          </a:prstGeom>
        </p:spPr>
        <p:txBody>
          <a:bodyPr vert="horz" wrap="square" lIns="0" tIns="0" rIns="0" bIns="0" rtlCol="0" anchor="t">
            <a:spAutoFit/>
          </a:bodyPr>
          <a:lstStyle/>
          <a:p>
            <a:pPr lvl="0">
              <a:lnSpc>
                <a:spcPts val="3074"/>
              </a:lnSpc>
            </a:pPr>
            <a:r>
              <a:rPr lang="en-US" dirty="0"/>
              <a:t>Click to edit Master title style</a:t>
            </a:r>
          </a:p>
        </p:txBody>
      </p:sp>
      <p:sp>
        <p:nvSpPr>
          <p:cNvPr id="4" name="Text Placeholder 3"/>
          <p:cNvSpPr>
            <a:spLocks noGrp="1"/>
          </p:cNvSpPr>
          <p:nvPr>
            <p:ph type="body" idx="1"/>
          </p:nvPr>
        </p:nvSpPr>
        <p:spPr>
          <a:xfrm>
            <a:off x="432533" y="1600200"/>
            <a:ext cx="11238100" cy="1754326"/>
          </a:xfrm>
          <a:prstGeom prst="rect">
            <a:avLst/>
          </a:prstGeom>
        </p:spPr>
        <p:txBody>
          <a:bodyPr vert="horz" wrap="square" lIns="0" tIns="0" rIns="0" bIns="0" rtlCol="0">
            <a:spAutoFit/>
          </a:bodyPr>
          <a:lstStyle/>
          <a:p>
            <a:pPr marL="0" marR="0" lvl="0" indent="0" algn="l" defTabSz="914367" rtl="0" eaLnBrk="1" fontAlgn="auto" latinLnBrk="0" hangingPunct="1">
              <a:lnSpc>
                <a:spcPct val="100000"/>
              </a:lnSpc>
              <a:spcBef>
                <a:spcPts val="0"/>
              </a:spcBef>
              <a:spcAft>
                <a:spcPts val="600"/>
              </a:spcAft>
              <a:buClrTx/>
              <a:buSzPct val="90000"/>
              <a:buFont typeface="Wingdings" panose="05000000000000000000" pitchFamily="2" charset="2"/>
              <a:buNone/>
              <a:tabLst/>
            </a:pPr>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81212123"/>
      </p:ext>
    </p:extLst>
  </p:cSld>
  <p:clrMap bg1="lt1" tx1="dk1" bg2="lt2" tx2="dk2" accent1="accent1" accent2="accent2" accent3="accent3" accent4="accent4" accent5="accent5" accent6="accent6" hlink="hlink" folHlink="folHlink"/>
  <p:sldLayoutIdLst>
    <p:sldLayoutId id="2147489642" r:id="rId1"/>
    <p:sldLayoutId id="2147489643" r:id="rId2"/>
    <p:sldLayoutId id="2147489644" r:id="rId3"/>
    <p:sldLayoutId id="2147489688" r:id="rId4"/>
    <p:sldLayoutId id="2147489647" r:id="rId5"/>
    <p:sldLayoutId id="2147489648" r:id="rId6"/>
    <p:sldLayoutId id="2147489649" r:id="rId7"/>
    <p:sldLayoutId id="2147489650" r:id="rId8"/>
    <p:sldLayoutId id="2147489651" r:id="rId9"/>
    <p:sldLayoutId id="2147489652" r:id="rId10"/>
    <p:sldLayoutId id="2147489653" r:id="rId11"/>
    <p:sldLayoutId id="2147489654" r:id="rId12"/>
    <p:sldLayoutId id="2147489655" r:id="rId13"/>
    <p:sldLayoutId id="2147489656" r:id="rId14"/>
    <p:sldLayoutId id="2147489657" r:id="rId15"/>
    <p:sldLayoutId id="2147489658" r:id="rId16"/>
    <p:sldLayoutId id="2147489659" r:id="rId17"/>
    <p:sldLayoutId id="2147489660" r:id="rId18"/>
    <p:sldLayoutId id="2147489661" r:id="rId19"/>
    <p:sldLayoutId id="2147489662" r:id="rId20"/>
    <p:sldLayoutId id="2147489663" r:id="rId21"/>
    <p:sldLayoutId id="2147489664" r:id="rId22"/>
    <p:sldLayoutId id="2147489665" r:id="rId23"/>
    <p:sldLayoutId id="2147489666" r:id="rId24"/>
    <p:sldLayoutId id="2147489667" r:id="rId25"/>
    <p:sldLayoutId id="2147489668" r:id="rId26"/>
    <p:sldLayoutId id="2147489669" r:id="rId27"/>
    <p:sldLayoutId id="2147489670" r:id="rId28"/>
    <p:sldLayoutId id="2147489671" r:id="rId29"/>
    <p:sldLayoutId id="2147489672" r:id="rId30"/>
    <p:sldLayoutId id="2147489673" r:id="rId31"/>
    <p:sldLayoutId id="2147489674" r:id="rId32"/>
    <p:sldLayoutId id="2147489675" r:id="rId33"/>
    <p:sldLayoutId id="2147489676" r:id="rId34"/>
    <p:sldLayoutId id="2147489715" r:id="rId35"/>
    <p:sldLayoutId id="2147489716" r:id="rId36"/>
  </p:sldLayoutIdLst>
  <p:transition>
    <p:fade/>
  </p:transition>
  <p:txStyles>
    <p:titleStyle>
      <a:lvl1pPr algn="l" defTabSz="914367" rtl="0" eaLnBrk="1" latinLnBrk="0" hangingPunct="1">
        <a:lnSpc>
          <a:spcPct val="90000"/>
        </a:lnSpc>
        <a:spcBef>
          <a:spcPct val="0"/>
        </a:spcBef>
        <a:buNone/>
        <a:defRPr lang="en-US" sz="3000" b="0" kern="1200" cap="none" spc="-130" baseline="0">
          <a:ln w="3175">
            <a:noFill/>
          </a:ln>
          <a:solidFill>
            <a:srgbClr val="0078D7"/>
          </a:solidFill>
          <a:effectLst/>
          <a:latin typeface="+mj-lt"/>
          <a:ea typeface="+mn-ea"/>
          <a:cs typeface="Segoe UI" pitchFamily="34" charset="0"/>
        </a:defRPr>
      </a:lvl1pPr>
    </p:titleStyle>
    <p:bodyStyle>
      <a:lvl1pPr marL="224097" marR="0" indent="-224097" algn="l" defTabSz="914367" rtl="0" eaLnBrk="1" fontAlgn="auto" latinLnBrk="0" hangingPunct="1">
        <a:lnSpc>
          <a:spcPct val="100000"/>
        </a:lnSpc>
        <a:spcBef>
          <a:spcPts val="0"/>
        </a:spcBef>
        <a:spcAft>
          <a:spcPts val="600"/>
        </a:spcAft>
        <a:buClrTx/>
        <a:buSzPct val="90000"/>
        <a:buFont typeface="Wingdings" panose="05000000000000000000" pitchFamily="2" charset="2"/>
        <a:buChar char=""/>
        <a:tabLst/>
        <a:defRPr lang="en-US" sz="2000" b="0" i="0" kern="1200" spc="0" baseline="0" dirty="0">
          <a:solidFill>
            <a:schemeClr val="tx1"/>
          </a:solidFill>
          <a:latin typeface="+mn-lt"/>
          <a:ea typeface="+mn-ea"/>
          <a:cs typeface="+mn-cs"/>
        </a:defRPr>
      </a:lvl1pPr>
      <a:lvl2pPr marL="448193" marR="0" indent="-224097" algn="l" defTabSz="914367" rtl="0" eaLnBrk="1" fontAlgn="auto" latinLnBrk="0" hangingPunct="1">
        <a:lnSpc>
          <a:spcPct val="100000"/>
        </a:lnSpc>
        <a:spcBef>
          <a:spcPts val="0"/>
        </a:spcBef>
        <a:spcAft>
          <a:spcPts val="600"/>
        </a:spcAft>
        <a:buClr>
          <a:schemeClr val="bg1">
            <a:lumMod val="75000"/>
          </a:schemeClr>
        </a:buClr>
        <a:buSzPct val="90000"/>
        <a:buFont typeface="Arial" panose="020B0604020202020204" pitchFamily="34" charset="0"/>
        <a:buChar char="•"/>
        <a:tabLst/>
        <a:defRPr sz="1800" kern="1200" spc="0" baseline="0">
          <a:solidFill>
            <a:schemeClr val="tx1"/>
          </a:solidFill>
          <a:latin typeface="+mn-lt"/>
          <a:ea typeface="+mn-ea"/>
          <a:cs typeface="+mn-cs"/>
        </a:defRPr>
      </a:lvl2pPr>
      <a:lvl3pPr marL="672290" marR="0" indent="-224097" algn="l" defTabSz="914367" rtl="0" eaLnBrk="1" fontAlgn="auto" latinLnBrk="0" hangingPunct="1">
        <a:lnSpc>
          <a:spcPct val="100000"/>
        </a:lnSpc>
        <a:spcBef>
          <a:spcPts val="0"/>
        </a:spcBef>
        <a:spcAft>
          <a:spcPts val="600"/>
        </a:spcAft>
        <a:buClr>
          <a:schemeClr val="bg1">
            <a:lumMod val="75000"/>
          </a:schemeClr>
        </a:buClr>
        <a:buSzPct val="90000"/>
        <a:buFont typeface="Arial" panose="020B0604020202020204" pitchFamily="34" charset="0"/>
        <a:buChar char="•"/>
        <a:tabLst/>
        <a:defRPr sz="1800" kern="1200" spc="0" baseline="0">
          <a:solidFill>
            <a:schemeClr val="tx1"/>
          </a:solidFill>
          <a:latin typeface="+mn-lt"/>
          <a:ea typeface="+mn-ea"/>
          <a:cs typeface="+mn-cs"/>
        </a:defRPr>
      </a:lvl3pPr>
      <a:lvl4pPr marL="896386" marR="0" indent="-224097" algn="l" defTabSz="914367" rtl="0" eaLnBrk="1" fontAlgn="auto" latinLnBrk="0" hangingPunct="1">
        <a:lnSpc>
          <a:spcPct val="100000"/>
        </a:lnSpc>
        <a:spcBef>
          <a:spcPts val="0"/>
        </a:spcBef>
        <a:spcAft>
          <a:spcPts val="600"/>
        </a:spcAft>
        <a:buClr>
          <a:schemeClr val="bg1">
            <a:lumMod val="75000"/>
          </a:schemeClr>
        </a:buClr>
        <a:buSzPct val="90000"/>
        <a:buFont typeface="Arial" panose="020B0604020202020204" pitchFamily="34" charset="0"/>
        <a:buChar char="•"/>
        <a:tabLst/>
        <a:defRPr sz="1800" kern="1200" spc="0" baseline="0">
          <a:solidFill>
            <a:schemeClr val="tx1"/>
          </a:solidFill>
          <a:latin typeface="+mn-lt"/>
          <a:ea typeface="+mn-ea"/>
          <a:cs typeface="+mn-cs"/>
        </a:defRPr>
      </a:lvl4pPr>
      <a:lvl5pPr marL="1120483" marR="0" indent="-224097" algn="l" defTabSz="914367" rtl="0" eaLnBrk="1" fontAlgn="auto" latinLnBrk="0" hangingPunct="1">
        <a:lnSpc>
          <a:spcPct val="100000"/>
        </a:lnSpc>
        <a:spcBef>
          <a:spcPts val="0"/>
        </a:spcBef>
        <a:spcAft>
          <a:spcPts val="600"/>
        </a:spcAft>
        <a:buClr>
          <a:schemeClr val="bg1">
            <a:lumMod val="75000"/>
          </a:schemeClr>
        </a:buClr>
        <a:buSzPct val="90000"/>
        <a:buFont typeface="Arial" panose="020B0604020202020204" pitchFamily="34" charset="0"/>
        <a:buChar char="•"/>
        <a:tabLst/>
        <a:defRPr sz="1800" kern="1200" spc="0" baseline="0">
          <a:solidFill>
            <a:schemeClr val="tx1"/>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6" pos="271">
          <p15:clr>
            <a:srgbClr val="F26B43"/>
          </p15:clr>
        </p15:guide>
        <p15:guide id="25" orient="horz" pos="283">
          <p15:clr>
            <a:srgbClr val="F26B43"/>
          </p15:clr>
        </p15:guide>
        <p15:guide id="26" orient="horz" pos="4049">
          <p15:clr>
            <a:srgbClr val="F26B43"/>
          </p15:clr>
        </p15:guide>
        <p15:guide id="31" pos="7409">
          <p15:clr>
            <a:srgbClr val="F26B43"/>
          </p15:clr>
        </p15:guide>
        <p15:guide id="32" orient="horz" pos="384">
          <p15:clr>
            <a:srgbClr val="F26B43"/>
          </p15:clr>
        </p15:guide>
        <p15:guide id="33" orient="horz" pos="2160">
          <p15:clr>
            <a:srgbClr val="F26B43"/>
          </p15:clr>
        </p15:guide>
        <p15:guide id="34" orient="horz" pos="1584">
          <p15:clr>
            <a:srgbClr val="F26B43"/>
          </p15:clr>
        </p15:guide>
        <p15:guide id="35" orient="horz" pos="1008">
          <p15:clr>
            <a:srgbClr val="F26B43"/>
          </p15:clr>
        </p15:guide>
        <p15:guide id="36" orient="horz" pos="2736">
          <p15:clr>
            <a:srgbClr val="F26B43"/>
          </p15:clr>
        </p15:guide>
        <p15:guide id="37" orient="horz" pos="331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69241" y="1189178"/>
            <a:ext cx="11653521" cy="2263268"/>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rot="5400000">
            <a:off x="9179298" y="3012080"/>
            <a:ext cx="6858623" cy="833218"/>
          </a:xfrm>
          <a:prstGeom prst="rect">
            <a:avLst/>
          </a:prstGeom>
        </p:spPr>
      </p:pic>
    </p:spTree>
    <p:extLst>
      <p:ext uri="{BB962C8B-B14F-4D97-AF65-F5344CB8AC3E}">
        <p14:creationId xmlns:p14="http://schemas.microsoft.com/office/powerpoint/2010/main" val="3753515495"/>
      </p:ext>
    </p:extLst>
  </p:cSld>
  <p:clrMap bg1="lt1" tx1="dk1" bg2="lt2" tx2="dk2" accent1="accent1" accent2="accent2" accent3="accent3" accent4="accent4" accent5="accent5" accent6="accent6" hlink="hlink" folHlink="folHlink"/>
  <p:sldLayoutIdLst>
    <p:sldLayoutId id="2147489690" r:id="rId1"/>
    <p:sldLayoutId id="2147489691" r:id="rId2"/>
    <p:sldLayoutId id="2147489692" r:id="rId3"/>
    <p:sldLayoutId id="2147489693" r:id="rId4"/>
    <p:sldLayoutId id="2147489694" r:id="rId5"/>
    <p:sldLayoutId id="2147489695" r:id="rId6"/>
    <p:sldLayoutId id="2147489696" r:id="rId7"/>
    <p:sldLayoutId id="2147489697" r:id="rId8"/>
    <p:sldLayoutId id="2147489698" r:id="rId9"/>
    <p:sldLayoutId id="2147489699" r:id="rId10"/>
    <p:sldLayoutId id="2147489700" r:id="rId11"/>
    <p:sldLayoutId id="2147489701" r:id="rId12"/>
    <p:sldLayoutId id="2147489702" r:id="rId13"/>
    <p:sldLayoutId id="2147489703" r:id="rId14"/>
    <p:sldLayoutId id="2147489704" r:id="rId15"/>
    <p:sldLayoutId id="2147489705" r:id="rId16"/>
    <p:sldLayoutId id="2147489706" r:id="rId17"/>
    <p:sldLayoutId id="2147489707" r:id="rId18"/>
    <p:sldLayoutId id="2147489708" r:id="rId19"/>
    <p:sldLayoutId id="2147489709" r:id="rId20"/>
    <p:sldLayoutId id="2147489710" r:id="rId21"/>
    <p:sldLayoutId id="2147489711" r:id="rId22"/>
    <p:sldLayoutId id="2147489713" r:id="rId23"/>
  </p:sldLayoutIdLst>
  <p:transition>
    <p:fade/>
  </p:transition>
  <p:txStyles>
    <p:titleStyle>
      <a:lvl1pPr algn="l" defTabSz="914367" rtl="0" eaLnBrk="1" latinLnBrk="0" hangingPunct="1">
        <a:lnSpc>
          <a:spcPct val="90000"/>
        </a:lnSpc>
        <a:spcBef>
          <a:spcPct val="0"/>
        </a:spcBef>
        <a:buNone/>
        <a:defRPr lang="en-US" sz="4705" b="0" kern="1200" cap="none" spc="-147" baseline="0" dirty="0" smtClean="0">
          <a:ln w="3175">
            <a:noFill/>
          </a:ln>
          <a:gradFill>
            <a:gsLst>
              <a:gs pos="1250">
                <a:schemeClr val="tx1"/>
              </a:gs>
              <a:gs pos="100000">
                <a:schemeClr val="tx1"/>
              </a:gs>
            </a:gsLst>
            <a:lin ang="5400000" scaled="0"/>
          </a:gradFill>
          <a:effectLst/>
          <a:latin typeface="+mn-lt"/>
          <a:ea typeface="+mn-ea"/>
          <a:cs typeface="Segoe UI" pitchFamily="34" charset="0"/>
        </a:defRPr>
      </a:lvl1pPr>
    </p:titleStyle>
    <p:bodyStyle>
      <a:lvl1pPr marL="224097"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4819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290"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386"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48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pos="1381">
          <p15:clr>
            <a:srgbClr val="C35EA4"/>
          </p15:clr>
        </p15:guide>
        <p15:guide id="4" pos="1528">
          <p15:clr>
            <a:srgbClr val="C35EA4"/>
          </p15:clr>
        </p15:guide>
        <p15:guide id="5" pos="2618">
          <p15:clr>
            <a:srgbClr val="C35EA4"/>
          </p15:clr>
        </p15:guide>
        <p15:guide id="6" pos="2765">
          <p15:clr>
            <a:srgbClr val="C35EA4"/>
          </p15:clr>
        </p15:guide>
        <p15:guide id="7" pos="3854">
          <p15:clr>
            <a:srgbClr val="C35EA4"/>
          </p15:clr>
        </p15:guide>
        <p15:guide id="8" pos="4003">
          <p15:clr>
            <a:srgbClr val="C35EA4"/>
          </p15:clr>
        </p15:guide>
        <p15:guide id="9" pos="5083">
          <p15:clr>
            <a:srgbClr val="C35EA4"/>
          </p15:clr>
        </p15:guide>
        <p15:guide id="10" pos="5230">
          <p15:clr>
            <a:srgbClr val="C35EA4"/>
          </p15:clr>
        </p15:guide>
        <p15:guide id="11" pos="6323">
          <p15:clr>
            <a:srgbClr val="C35EA4"/>
          </p15:clr>
        </p15:guide>
        <p15:guide id="12" pos="6469">
          <p15:clr>
            <a:srgbClr val="C35EA4"/>
          </p15:clr>
        </p15:guide>
        <p15:guide id="16" pos="293">
          <p15:clr>
            <a:srgbClr val="F26B43"/>
          </p15:clr>
        </p15:guide>
        <p15:guide id="17" pos="7558">
          <p15:clr>
            <a:srgbClr val="F26B43"/>
          </p15:clr>
        </p15:guide>
        <p15:guide id="18" orient="horz" pos="751">
          <p15:clr>
            <a:srgbClr val="5ACBF0"/>
          </p15:clr>
        </p15:guide>
        <p15:guide id="19" orient="horz" pos="1366">
          <p15:clr>
            <a:srgbClr val="5ACBF0"/>
          </p15:clr>
        </p15:guide>
        <p15:guide id="20" orient="horz" pos="605">
          <p15:clr>
            <a:srgbClr val="5ACBF0"/>
          </p15:clr>
        </p15:guide>
        <p15:guide id="21" orient="horz" pos="1514">
          <p15:clr>
            <a:srgbClr val="5ACBF0"/>
          </p15:clr>
        </p15:guide>
        <p15:guide id="22" orient="horz" pos="2130">
          <p15:clr>
            <a:srgbClr val="5ACBF0"/>
          </p15:clr>
        </p15:guide>
        <p15:guide id="23" orient="horz" pos="2275">
          <p15:clr>
            <a:srgbClr val="5ACBF0"/>
          </p15:clr>
        </p15:guide>
        <p15:guide id="25" orient="horz" pos="283">
          <p15:clr>
            <a:srgbClr val="F26B43"/>
          </p15:clr>
        </p15:guide>
        <p15:guide id="26" orient="horz" pos="4120">
          <p15:clr>
            <a:srgbClr val="F26B43"/>
          </p15:clr>
        </p15:guide>
        <p15:guide id="27" orient="horz" pos="2891">
          <p15:clr>
            <a:srgbClr val="5ACBF0"/>
          </p15:clr>
        </p15:guide>
        <p15:guide id="28" orient="horz" pos="3038">
          <p15:clr>
            <a:srgbClr val="5ACBF0"/>
          </p15:clr>
        </p15:guide>
        <p15:guide id="29" orient="horz" pos="3654">
          <p15:clr>
            <a:srgbClr val="5ACBF0"/>
          </p15:clr>
        </p15:guide>
        <p15:guide id="30" orient="horz" pos="3800">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36.xml"/><Relationship Id="rId6" Type="http://schemas.openxmlformats.org/officeDocument/2006/relationships/image" Target="../media/image37.png"/><Relationship Id="rId5" Type="http://schemas.openxmlformats.org/officeDocument/2006/relationships/image" Target="../media/image36.png"/><Relationship Id="rId4" Type="http://schemas.microsoft.com/office/2007/relationships/hdphoto" Target="../media/hdphoto3.wdp"/></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40.jpeg"/><Relationship Id="rId4" Type="http://schemas.microsoft.com/office/2007/relationships/hdphoto" Target="../media/hdphoto4.wdp"/></Relationships>
</file>

<file path=ppt/slides/_rels/slide1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image" Target="../media/image43.jpeg"/><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4.jpeg"/><Relationship Id="rId7" Type="http://schemas.openxmlformats.org/officeDocument/2006/relationships/image" Target="../media/image48.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20.xml"/><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image" Target="../media/image53.png"/><Relationship Id="rId4" Type="http://schemas.openxmlformats.org/officeDocument/2006/relationships/image" Target="../media/image52.png"/></Relationships>
</file>

<file path=ppt/slides/_rels/slide23.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chart" Target="../charts/chart2.xml"/><Relationship Id="rId7" Type="http://schemas.openxmlformats.org/officeDocument/2006/relationships/image" Target="../media/image57.png"/><Relationship Id="rId2" Type="http://schemas.openxmlformats.org/officeDocument/2006/relationships/notesSlide" Target="../notesSlides/notesSlide23.xml"/><Relationship Id="rId1" Type="http://schemas.openxmlformats.org/officeDocument/2006/relationships/slideLayout" Target="../slideLayouts/slideLayout14.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 Id="rId9" Type="http://schemas.openxmlformats.org/officeDocument/2006/relationships/image" Target="../media/image59.png"/></Relationships>
</file>

<file path=ppt/slides/_rels/slide24.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6.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8.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9.xml"/><Relationship Id="rId1" Type="http://schemas.openxmlformats.org/officeDocument/2006/relationships/slideLayout" Target="../slideLayouts/slideLayout22.xml"/><Relationship Id="rId5" Type="http://schemas.microsoft.com/office/2007/relationships/hdphoto" Target="../media/hdphoto5.wdp"/><Relationship Id="rId4" Type="http://schemas.openxmlformats.org/officeDocument/2006/relationships/image" Target="../media/image63.png"/></Relationships>
</file>

<file path=ppt/slides/_rels/slide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30.xml"/><Relationship Id="rId1" Type="http://schemas.openxmlformats.org/officeDocument/2006/relationships/slideLayout" Target="../slideLayouts/slideLayout22.xml"/><Relationship Id="rId4" Type="http://schemas.openxmlformats.org/officeDocument/2006/relationships/image" Target="../media/image65.jpeg"/></Relationships>
</file>

<file path=ppt/slides/_rels/slide31.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31.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68.jpeg"/><Relationship Id="rId7" Type="http://schemas.openxmlformats.org/officeDocument/2006/relationships/image" Target="../media/image72.jpeg"/><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image" Target="../media/image71.jpeg"/><Relationship Id="rId5" Type="http://schemas.openxmlformats.org/officeDocument/2006/relationships/image" Target="../media/image70.png"/><Relationship Id="rId4" Type="http://schemas.openxmlformats.org/officeDocument/2006/relationships/image" Target="../media/image69.png"/><Relationship Id="rId9" Type="http://schemas.openxmlformats.org/officeDocument/2006/relationships/image" Target="../media/image74.jpeg"/></Relationships>
</file>

<file path=ppt/slides/_rels/slide34.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png"/><Relationship Id="rId7" Type="http://schemas.openxmlformats.org/officeDocument/2006/relationships/image" Target="../media/image79.jpe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 Id="rId9" Type="http://schemas.openxmlformats.org/officeDocument/2006/relationships/image" Target="../media/image74.jpeg"/></Relationships>
</file>

<file path=ppt/slides/_rels/slide35.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notesSlide" Target="../notesSlides/notesSlide35.xml"/><Relationship Id="rId1" Type="http://schemas.openxmlformats.org/officeDocument/2006/relationships/slideLayout" Target="../slideLayouts/slideLayout6.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jpeg"/></Relationships>
</file>

<file path=ppt/slides/_rels/slide36.xml.rels><?xml version="1.0" encoding="UTF-8" standalone="yes"?>
<Relationships xmlns="http://schemas.openxmlformats.org/package/2006/relationships"><Relationship Id="rId3" Type="http://schemas.openxmlformats.org/officeDocument/2006/relationships/image" Target="../media/image86.png"/><Relationship Id="rId7" Type="http://schemas.openxmlformats.org/officeDocument/2006/relationships/image" Target="../media/image74.jpeg"/><Relationship Id="rId2" Type="http://schemas.openxmlformats.org/officeDocument/2006/relationships/notesSlide" Target="../notesSlides/notesSlide36.xml"/><Relationship Id="rId1" Type="http://schemas.openxmlformats.org/officeDocument/2006/relationships/slideLayout" Target="../slideLayouts/slideLayout6.xml"/><Relationship Id="rId6" Type="http://schemas.openxmlformats.org/officeDocument/2006/relationships/image" Target="../media/image89.png"/><Relationship Id="rId5" Type="http://schemas.openxmlformats.org/officeDocument/2006/relationships/image" Target="../media/image88.jpeg"/><Relationship Id="rId4" Type="http://schemas.openxmlformats.org/officeDocument/2006/relationships/image" Target="../media/image87.png"/></Relationships>
</file>

<file path=ppt/slides/_rels/slide37.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37.xml"/><Relationship Id="rId1" Type="http://schemas.openxmlformats.org/officeDocument/2006/relationships/slideLayout" Target="../slideLayouts/slideLayout5.xml"/><Relationship Id="rId4" Type="http://schemas.openxmlformats.org/officeDocument/2006/relationships/hyperlink" Target="https://onedrive.live.com/?authkey=!AmIK6HRDTw0IKmU&amp;id=38F1EB1A293DEC6D!104&amp;cid=38F1EB1A293DEC6D" TargetMode="External"/></Relationships>
</file>

<file path=ppt/slides/_rels/slide38.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101.png"/><Relationship Id="rId18" Type="http://schemas.openxmlformats.org/officeDocument/2006/relationships/image" Target="../media/image106.png"/><Relationship Id="rId3" Type="http://schemas.openxmlformats.org/officeDocument/2006/relationships/image" Target="../media/image91.png"/><Relationship Id="rId7" Type="http://schemas.openxmlformats.org/officeDocument/2006/relationships/image" Target="../media/image95.png"/><Relationship Id="rId12" Type="http://schemas.openxmlformats.org/officeDocument/2006/relationships/image" Target="../media/image100.png"/><Relationship Id="rId17" Type="http://schemas.openxmlformats.org/officeDocument/2006/relationships/image" Target="../media/image105.png"/><Relationship Id="rId2" Type="http://schemas.openxmlformats.org/officeDocument/2006/relationships/notesSlide" Target="../notesSlides/notesSlide38.xml"/><Relationship Id="rId16" Type="http://schemas.openxmlformats.org/officeDocument/2006/relationships/image" Target="../media/image104.jpg"/><Relationship Id="rId1" Type="http://schemas.openxmlformats.org/officeDocument/2006/relationships/slideLayout" Target="../slideLayouts/slideLayout22.xml"/><Relationship Id="rId6" Type="http://schemas.openxmlformats.org/officeDocument/2006/relationships/image" Target="../media/image94.png"/><Relationship Id="rId11" Type="http://schemas.openxmlformats.org/officeDocument/2006/relationships/image" Target="../media/image99.jpeg"/><Relationship Id="rId5" Type="http://schemas.openxmlformats.org/officeDocument/2006/relationships/image" Target="../media/image93.jpeg"/><Relationship Id="rId15" Type="http://schemas.openxmlformats.org/officeDocument/2006/relationships/image" Target="../media/image103.png"/><Relationship Id="rId10" Type="http://schemas.openxmlformats.org/officeDocument/2006/relationships/image" Target="../media/image98.png"/><Relationship Id="rId19" Type="http://schemas.openxmlformats.org/officeDocument/2006/relationships/image" Target="../media/image107.png"/><Relationship Id="rId4" Type="http://schemas.openxmlformats.org/officeDocument/2006/relationships/image" Target="../media/image92.png"/><Relationship Id="rId9" Type="http://schemas.openxmlformats.org/officeDocument/2006/relationships/image" Target="../media/image97.png"/><Relationship Id="rId14" Type="http://schemas.openxmlformats.org/officeDocument/2006/relationships/image" Target="../media/image102.png"/></Relationships>
</file>

<file path=ppt/slides/_rels/slide39.xml.rels><?xml version="1.0" encoding="UTF-8" standalone="yes"?>
<Relationships xmlns="http://schemas.openxmlformats.org/package/2006/relationships"><Relationship Id="rId3" Type="http://schemas.openxmlformats.org/officeDocument/2006/relationships/hyperlink" Target="https://onedrive.live.com/?authkey=!AmIK6HRDTw0IKmU&amp;id=38F1EB1A293DEC6D!200&amp;cid=38F1EB1A293DEC6D" TargetMode="External"/><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hyperlink" Target="https://hbr.org/2016/01/collaborative-overload" TargetMode="Externa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26.wmf"/><Relationship Id="rId5" Type="http://schemas.openxmlformats.org/officeDocument/2006/relationships/image" Target="../media/image25.wmf"/><Relationship Id="rId4" Type="http://schemas.openxmlformats.org/officeDocument/2006/relationships/chart" Target="../charts/char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27.emf"/><Relationship Id="rId5" Type="http://schemas.openxmlformats.org/officeDocument/2006/relationships/oleObject" Target="../embeddings/oleObject1.bin"/><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994" y="2032685"/>
            <a:ext cx="7744577" cy="2538324"/>
          </a:xfrm>
        </p:spPr>
        <p:txBody>
          <a:bodyPr/>
          <a:lstStyle/>
          <a:p>
            <a:br>
              <a:rPr lang="en-US" dirty="0">
                <a:solidFill>
                  <a:schemeClr val="tx1"/>
                </a:solidFill>
              </a:rPr>
            </a:br>
            <a:r>
              <a:rPr lang="en-US" sz="4900" spc="-200" dirty="0">
                <a:solidFill>
                  <a:schemeClr val="accent1"/>
                </a:solidFill>
              </a:rPr>
              <a:t>The Cost of Doing Nothing</a:t>
            </a:r>
            <a:br>
              <a:rPr lang="en-US" dirty="0">
                <a:solidFill>
                  <a:schemeClr val="accent1"/>
                </a:solidFill>
              </a:rPr>
            </a:br>
            <a:r>
              <a:rPr lang="en-US" sz="3400" dirty="0">
                <a:solidFill>
                  <a:schemeClr val="accent1"/>
                </a:solidFill>
              </a:rPr>
              <a:t>Windows 10 Pro Device Refresh Opportunity</a:t>
            </a:r>
          </a:p>
        </p:txBody>
      </p:sp>
      <p:sp>
        <p:nvSpPr>
          <p:cNvPr id="11" name="Text Placeholder 10"/>
          <p:cNvSpPr>
            <a:spLocks noGrp="1"/>
          </p:cNvSpPr>
          <p:nvPr>
            <p:ph type="body" sz="quarter" idx="12"/>
          </p:nvPr>
        </p:nvSpPr>
        <p:spPr>
          <a:xfrm>
            <a:off x="462753" y="4592094"/>
            <a:ext cx="3259015" cy="652486"/>
          </a:xfrm>
        </p:spPr>
        <p:txBody>
          <a:bodyPr wrap="square">
            <a:spAutoFit/>
          </a:bodyPr>
          <a:lstStyle/>
          <a:p>
            <a:r>
              <a:rPr lang="en-US" sz="2800" dirty="0">
                <a:solidFill>
                  <a:schemeClr val="tx1"/>
                </a:solidFill>
                <a:latin typeface="+mj-lt"/>
              </a:rPr>
              <a:t>Partner overview</a:t>
            </a:r>
            <a:endParaRPr lang="en-US" sz="3200" dirty="0">
              <a:solidFill>
                <a:schemeClr val="tx1"/>
              </a:solidFill>
            </a:endParaRPr>
          </a:p>
        </p:txBody>
      </p:sp>
      <p:sp>
        <p:nvSpPr>
          <p:cNvPr id="3" name="TextBox 2"/>
          <p:cNvSpPr txBox="1"/>
          <p:nvPr/>
        </p:nvSpPr>
        <p:spPr>
          <a:xfrm>
            <a:off x="462753" y="5275940"/>
            <a:ext cx="4810813" cy="782100"/>
          </a:xfrm>
          <a:prstGeom prst="rect">
            <a:avLst/>
          </a:prstGeom>
          <a:noFill/>
        </p:spPr>
        <p:txBody>
          <a:bodyPr vert="horz" wrap="square" lIns="0" tIns="109728" rIns="164592" bIns="109728" rtlCol="0">
            <a:noAutofit/>
          </a:bodyPr>
          <a:lstStyle>
            <a:lvl1pPr marR="0" indent="0" fontAlgn="auto">
              <a:lnSpc>
                <a:spcPct val="100000"/>
              </a:lnSpc>
              <a:spcBef>
                <a:spcPts val="0"/>
              </a:spcBef>
              <a:spcAft>
                <a:spcPts val="600"/>
              </a:spcAft>
              <a:buClrTx/>
              <a:buSzPct val="90000"/>
              <a:buFont typeface="Wingdings" panose="05000000000000000000" pitchFamily="2" charset="2"/>
              <a:buNone/>
              <a:tabLst/>
              <a:defRPr lang="en-US" sz="3200" b="0" i="0" spc="0" baseline="0">
                <a:solidFill>
                  <a:srgbClr val="0078D7"/>
                </a:solidFill>
              </a:defRPr>
            </a:lvl1pPr>
            <a:lvl2pPr marL="448193" marR="0" indent="-224097" fontAlgn="auto">
              <a:lnSpc>
                <a:spcPct val="100000"/>
              </a:lnSpc>
              <a:spcBef>
                <a:spcPts val="0"/>
              </a:spcBef>
              <a:spcAft>
                <a:spcPts val="600"/>
              </a:spcAft>
              <a:buClr>
                <a:schemeClr val="bg1">
                  <a:lumMod val="75000"/>
                </a:schemeClr>
              </a:buClr>
              <a:buSzPct val="90000"/>
              <a:buFont typeface="Arial" panose="020B0604020202020204" pitchFamily="34" charset="0"/>
              <a:buChar char="•"/>
              <a:tabLst/>
              <a:defRPr sz="1800" spc="0" baseline="0"/>
            </a:lvl2pPr>
            <a:lvl3pPr marL="672290" marR="0" indent="-224097" fontAlgn="auto">
              <a:lnSpc>
                <a:spcPct val="100000"/>
              </a:lnSpc>
              <a:spcBef>
                <a:spcPts val="0"/>
              </a:spcBef>
              <a:spcAft>
                <a:spcPts val="600"/>
              </a:spcAft>
              <a:buClr>
                <a:schemeClr val="bg1">
                  <a:lumMod val="75000"/>
                </a:schemeClr>
              </a:buClr>
              <a:buSzPct val="90000"/>
              <a:buFont typeface="Arial" panose="020B0604020202020204" pitchFamily="34" charset="0"/>
              <a:buChar char="•"/>
              <a:tabLst/>
              <a:defRPr sz="1800" spc="0" baseline="0"/>
            </a:lvl3pPr>
            <a:lvl4pPr marL="896386" marR="0" indent="-224097" fontAlgn="auto">
              <a:lnSpc>
                <a:spcPct val="100000"/>
              </a:lnSpc>
              <a:spcBef>
                <a:spcPts val="0"/>
              </a:spcBef>
              <a:spcAft>
                <a:spcPts val="600"/>
              </a:spcAft>
              <a:buClr>
                <a:schemeClr val="bg1">
                  <a:lumMod val="75000"/>
                </a:schemeClr>
              </a:buClr>
              <a:buSzPct val="90000"/>
              <a:buFont typeface="Arial" panose="020B0604020202020204" pitchFamily="34" charset="0"/>
              <a:buChar char="•"/>
              <a:tabLst/>
              <a:defRPr sz="1800" spc="0" baseline="0"/>
            </a:lvl4pPr>
            <a:lvl5pPr marL="1120483" marR="0" indent="-224097" fontAlgn="auto">
              <a:lnSpc>
                <a:spcPct val="100000"/>
              </a:lnSpc>
              <a:spcBef>
                <a:spcPts val="0"/>
              </a:spcBef>
              <a:spcAft>
                <a:spcPts val="600"/>
              </a:spcAft>
              <a:buClr>
                <a:schemeClr val="bg1">
                  <a:lumMod val="75000"/>
                </a:schemeClr>
              </a:buClr>
              <a:buSzPct val="90000"/>
              <a:buFont typeface="Arial" panose="020B0604020202020204" pitchFamily="34" charset="0"/>
              <a:buChar char="•"/>
              <a:tabLst/>
              <a:defRPr sz="1800" spc="0" baseline="0"/>
            </a:lvl5pPr>
            <a:lvl6pPr marL="2514509" indent="-228592">
              <a:spcBef>
                <a:spcPct val="20000"/>
              </a:spcBef>
              <a:buFont typeface="Arial" pitchFamily="34" charset="0"/>
              <a:buChar char="•"/>
              <a:defRPr sz="1961"/>
            </a:lvl6pPr>
            <a:lvl7pPr marL="2971693" indent="-228592">
              <a:spcBef>
                <a:spcPct val="20000"/>
              </a:spcBef>
              <a:buFont typeface="Arial" pitchFamily="34" charset="0"/>
              <a:buChar char="•"/>
              <a:defRPr sz="1961"/>
            </a:lvl7pPr>
            <a:lvl8pPr marL="3428877" indent="-228592">
              <a:spcBef>
                <a:spcPct val="20000"/>
              </a:spcBef>
              <a:buFont typeface="Arial" pitchFamily="34" charset="0"/>
              <a:buChar char="•"/>
              <a:defRPr sz="1961"/>
            </a:lvl8pPr>
            <a:lvl9pPr marL="3886061" indent="-228592">
              <a:spcBef>
                <a:spcPct val="20000"/>
              </a:spcBef>
              <a:buFont typeface="Arial" pitchFamily="34" charset="0"/>
              <a:buChar char="•"/>
              <a:defRPr sz="1961"/>
            </a:lvl9pPr>
          </a:lstStyle>
          <a:p>
            <a:r>
              <a:rPr lang="en-US" sz="2200" dirty="0">
                <a:solidFill>
                  <a:schemeClr val="tx1"/>
                </a:solidFill>
                <a:latin typeface="+mj-lt"/>
              </a:rPr>
              <a:t>Speaker name | Title</a:t>
            </a:r>
          </a:p>
        </p:txBody>
      </p:sp>
    </p:spTree>
    <p:extLst>
      <p:ext uri="{BB962C8B-B14F-4D97-AF65-F5344CB8AC3E}">
        <p14:creationId xmlns:p14="http://schemas.microsoft.com/office/powerpoint/2010/main" val="2654439880"/>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7F601C8-C671-4A29-9A88-5E20E69C678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5989" b="29090"/>
          <a:stretch/>
        </p:blipFill>
        <p:spPr>
          <a:xfrm>
            <a:off x="489584" y="1551691"/>
            <a:ext cx="11179857" cy="1857379"/>
          </a:xfrm>
          <a:prstGeom prst="rect">
            <a:avLst/>
          </a:prstGeom>
        </p:spPr>
      </p:pic>
      <p:sp>
        <p:nvSpPr>
          <p:cNvPr id="3" name="Title 2"/>
          <p:cNvSpPr>
            <a:spLocks noGrp="1"/>
          </p:cNvSpPr>
          <p:nvPr>
            <p:ph type="title"/>
          </p:nvPr>
        </p:nvSpPr>
        <p:spPr>
          <a:xfrm>
            <a:off x="430214" y="609600"/>
            <a:ext cx="9587244" cy="808495"/>
          </a:xfrm>
        </p:spPr>
        <p:txBody>
          <a:bodyPr/>
          <a:lstStyle/>
          <a:p>
            <a:r>
              <a:rPr lang="en-US" dirty="0"/>
              <a:t>New devices boost productivity and help secure your customer’s business</a:t>
            </a:r>
          </a:p>
        </p:txBody>
      </p:sp>
      <p:sp>
        <p:nvSpPr>
          <p:cNvPr id="1027" name="Rectangle 1026">
            <a:extLst>
              <a:ext uri="{FF2B5EF4-FFF2-40B4-BE49-F238E27FC236}">
                <a16:creationId xmlns:a16="http://schemas.microsoft.com/office/drawing/2014/main" id="{2FE14BA1-95FB-4F84-80AB-62147EC9129B}"/>
              </a:ext>
            </a:extLst>
          </p:cNvPr>
          <p:cNvSpPr/>
          <p:nvPr/>
        </p:nvSpPr>
        <p:spPr bwMode="auto">
          <a:xfrm>
            <a:off x="279766" y="4138867"/>
            <a:ext cx="3654559" cy="2708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91440" rIns="179285" bIns="143428"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100" normalizeH="0" baseline="0" noProof="0" dirty="0">
                <a:ln>
                  <a:noFill/>
                </a:ln>
                <a:solidFill>
                  <a:srgbClr val="0078D7"/>
                </a:solidFill>
                <a:effectLst/>
                <a:uLnTx/>
                <a:uFillTx/>
                <a:latin typeface="Segoe UI Semibold"/>
                <a:ea typeface="+mn-ea"/>
                <a:cs typeface="+mn-cs"/>
              </a:rPr>
              <a:t>Get more done.</a:t>
            </a:r>
          </a:p>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392" b="1" i="0" u="none" strike="noStrike" kern="1200" cap="none" spc="0" normalizeH="0" baseline="0" noProof="0" dirty="0">
              <a:ln>
                <a:noFill/>
              </a:ln>
              <a:solidFill>
                <a:srgbClr val="0078D7"/>
              </a:solidFill>
              <a:effectLst/>
              <a:uLnTx/>
              <a:uFillTx/>
              <a:latin typeface="Segoe UI"/>
              <a:ea typeface="+mn-ea"/>
              <a:cs typeface="+mn-cs"/>
            </a:endParaRPr>
          </a:p>
          <a:p>
            <a:pPr marL="0" marR="0" lvl="0" indent="0" algn="l" defTabSz="896191" rtl="0" eaLnBrk="1" fontAlgn="auto" latinLnBrk="0" hangingPunct="1">
              <a:lnSpc>
                <a:spcPct val="100000"/>
              </a:lnSpc>
              <a:spcBef>
                <a:spcPts val="0"/>
              </a:spcBef>
              <a:spcAft>
                <a:spcPts val="1000"/>
              </a:spcAft>
              <a:buClrTx/>
              <a:buSzTx/>
              <a:buFontTx/>
              <a:buNone/>
              <a:tabLst/>
              <a:defRPr/>
            </a:pPr>
            <a:r>
              <a:rPr kumimoji="0" lang="en-US" sz="1050" b="0"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t>Keep working on the go with a startup that’s on average </a:t>
            </a:r>
            <a:r>
              <a:rPr kumimoji="0" lang="en-US" sz="1050" b="1"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t>up to 28% faster </a:t>
            </a:r>
            <a:r>
              <a:rPr kumimoji="0" lang="en-US" sz="1050" b="0"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t>than Windows 7</a:t>
            </a:r>
            <a:r>
              <a:rPr kumimoji="0" lang="en-US" sz="1050" b="0" i="0" u="none" strike="noStrike" kern="1200" cap="none" spc="0" normalizeH="0" baseline="30000" noProof="0" dirty="0">
                <a:ln>
                  <a:noFill/>
                </a:ln>
                <a:solidFill>
                  <a:srgbClr val="393939"/>
                </a:solidFill>
                <a:effectLst/>
                <a:uLnTx/>
                <a:uFillTx/>
                <a:latin typeface="Segoe UI"/>
                <a:ea typeface="+mn-ea"/>
                <a:cs typeface="Calibri" panose="020F0502020204030204" pitchFamily="34" charset="0"/>
              </a:rPr>
              <a:t>*</a:t>
            </a:r>
            <a:r>
              <a:rPr kumimoji="0" lang="en-US" sz="1050" b="0"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t> and a </a:t>
            </a:r>
            <a:r>
              <a:rPr kumimoji="0" lang="en-US" sz="1050" b="1"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t>battery that</a:t>
            </a:r>
            <a:r>
              <a:rPr kumimoji="0" lang="en-US" sz="1050" b="0"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t> </a:t>
            </a:r>
            <a:r>
              <a:rPr kumimoji="0" lang="en-US" sz="1050" b="1"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t>lasts 3x longer</a:t>
            </a:r>
            <a:r>
              <a:rPr kumimoji="0" lang="en-US" sz="1050" b="0"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t>.</a:t>
            </a:r>
            <a:r>
              <a:rPr kumimoji="0" lang="en-US" sz="1050" b="0" i="0" u="none" strike="noStrike" kern="1200" cap="none" spc="0" normalizeH="0" baseline="30000" noProof="0" dirty="0">
                <a:ln>
                  <a:noFill/>
                </a:ln>
                <a:solidFill>
                  <a:srgbClr val="393939"/>
                </a:solidFill>
                <a:effectLst/>
                <a:uLnTx/>
                <a:uFillTx/>
                <a:latin typeface="Segoe UI"/>
                <a:ea typeface="+mn-ea"/>
                <a:cs typeface="Calibri" panose="020F0502020204030204" pitchFamily="34" charset="0"/>
              </a:rPr>
              <a:t>**</a:t>
            </a:r>
            <a:r>
              <a:rPr kumimoji="0" lang="en-US" sz="1050" b="0"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t> Save time by working in the way that’s most natural for you: from touch and pen to voice and gesture.</a:t>
            </a:r>
            <a:r>
              <a:rPr kumimoji="0" lang="en-US" sz="1050" b="0" i="0" u="none" strike="noStrike" kern="1200" cap="none" spc="0" normalizeH="0" baseline="30000" noProof="0" dirty="0">
                <a:ln>
                  <a:noFill/>
                </a:ln>
                <a:solidFill>
                  <a:srgbClr val="393939"/>
                </a:solidFill>
                <a:effectLst/>
                <a:uLnTx/>
                <a:uFillTx/>
                <a:latin typeface="Segoe UI"/>
                <a:ea typeface="+mn-ea"/>
                <a:cs typeface="Calibri" panose="020F0502020204030204" pitchFamily="34" charset="0"/>
              </a:rPr>
              <a:t>***</a:t>
            </a:r>
            <a:r>
              <a:rPr kumimoji="0" lang="en-US" sz="1050" b="0"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t> Your older devices can’t do that.</a:t>
            </a:r>
            <a:br>
              <a:rPr kumimoji="0" lang="en-US" sz="1050" b="0"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br>
            <a:br>
              <a:rPr kumimoji="0" lang="en-US" sz="1050" b="0"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b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Calibri" panose="020F0502020204030204" pitchFamily="34" charset="0"/>
              </a:rPr>
              <a:t>*Testing conducted by Principled Technologies in July 2015 in a closed lab environment using OEM factory default images on a representative sample of Windows 7 devices. Each boot test was run 10 times and the averages compared. Average improvement in startup was 28%.</a:t>
            </a:r>
          </a:p>
          <a:p>
            <a:pPr marL="0" marR="0" lvl="0" indent="0" algn="l" defTabSz="896191" rtl="0" eaLnBrk="1" fontAlgn="auto" latinLnBrk="0" hangingPunct="1">
              <a:lnSpc>
                <a:spcPct val="100000"/>
              </a:lnSpc>
              <a:spcBef>
                <a:spcPts val="0"/>
              </a:spcBef>
              <a:spcAft>
                <a:spcPts val="1000"/>
              </a:spcAft>
              <a:buClrTx/>
              <a:buSzTx/>
              <a:buFontTx/>
              <a:buNone/>
              <a:tabLst/>
              <a:defRPr/>
            </a:pP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Calibri" panose="020F0502020204030204" pitchFamily="34" charset="0"/>
              </a:rPr>
              <a:t>**Performance of 6th Gen Intel® Core™ processors in Windows 10 Pro devices, estimated based on Windows 8.1 Local HD Video Playback Power, Comparisons based on Intel® Core™ i5-6200U vs. Intel® Core™ i5-520UM </a:t>
            </a:r>
          </a:p>
          <a:p>
            <a:pPr marL="0" marR="0" lvl="0" indent="0" algn="l" defTabSz="896191" rtl="0" eaLnBrk="1" fontAlgn="auto" latinLnBrk="0" hangingPunct="1">
              <a:lnSpc>
                <a:spcPct val="100000"/>
              </a:lnSpc>
              <a:spcBef>
                <a:spcPts val="0"/>
              </a:spcBef>
              <a:spcAft>
                <a:spcPts val="300"/>
              </a:spcAft>
              <a:buClrTx/>
              <a:buSzTx/>
              <a:buFontTx/>
              <a:buNone/>
              <a:tabLst/>
              <a:defRPr/>
            </a:pP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Calibri" panose="020F0502020204030204" pitchFamily="34" charset="0"/>
              </a:rPr>
              <a:t>***Hardware dependent</a:t>
            </a:r>
          </a:p>
        </p:txBody>
      </p:sp>
      <p:sp>
        <p:nvSpPr>
          <p:cNvPr id="36" name="Rectangle 35">
            <a:extLst>
              <a:ext uri="{FF2B5EF4-FFF2-40B4-BE49-F238E27FC236}">
                <a16:creationId xmlns:a16="http://schemas.microsoft.com/office/drawing/2014/main" id="{A97DD671-713A-4F95-A62C-C2CDE2EA00A8}"/>
              </a:ext>
            </a:extLst>
          </p:cNvPr>
          <p:cNvSpPr/>
          <p:nvPr/>
        </p:nvSpPr>
        <p:spPr bwMode="auto">
          <a:xfrm>
            <a:off x="3904868" y="4138867"/>
            <a:ext cx="3735189" cy="243911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91440" rIns="179285" bIns="143428"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100" normalizeH="0" baseline="0" noProof="0" dirty="0">
                <a:ln>
                  <a:noFill/>
                </a:ln>
                <a:solidFill>
                  <a:srgbClr val="0078D7"/>
                </a:solidFill>
                <a:effectLst/>
                <a:uLnTx/>
                <a:uFillTx/>
                <a:latin typeface="Segoe UI Semibold"/>
                <a:ea typeface="+mn-ea"/>
                <a:cs typeface="+mn-cs"/>
              </a:rPr>
              <a:t>Protect what you’ve built.</a:t>
            </a:r>
          </a:p>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392" b="1" i="0" u="none" strike="noStrike" kern="1200" cap="none" spc="0" normalizeH="0" baseline="0" noProof="0" dirty="0">
              <a:ln>
                <a:noFill/>
              </a:ln>
              <a:solidFill>
                <a:srgbClr val="0078D7"/>
              </a:solidFill>
              <a:effectLst/>
              <a:uLnTx/>
              <a:uFillTx/>
              <a:latin typeface="Segoe UI"/>
              <a:ea typeface="+mn-ea"/>
              <a:cs typeface="+mn-cs"/>
            </a:endParaRPr>
          </a:p>
          <a:p>
            <a:pPr lvl="0" defTabSz="896191">
              <a:spcAft>
                <a:spcPts val="1000"/>
              </a:spcAft>
              <a:defRPr/>
            </a:pPr>
            <a:r>
              <a:rPr kumimoji="0" lang="en-US" sz="1050" b="1"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t>More than 50% </a:t>
            </a:r>
            <a:r>
              <a:rPr kumimoji="0" lang="en-US" sz="1050" b="0"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t>of small businesses have suffered a </a:t>
            </a:r>
            <a:br>
              <a:rPr kumimoji="0" lang="en-US" sz="1050" b="0"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br>
            <a:r>
              <a:rPr kumimoji="0" lang="en-US" sz="1050" b="0"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t>data breach or cyberattack,* with  </a:t>
            </a:r>
            <a:r>
              <a:rPr kumimoji="0" lang="en-US" sz="1050" b="1"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t>costs averaging </a:t>
            </a:r>
            <a:br>
              <a:rPr kumimoji="0" lang="en-US" sz="1050" b="1"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br>
            <a:r>
              <a:rPr kumimoji="0" lang="en-US" sz="1050" b="1"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t>more than £60,000 per breach</a:t>
            </a:r>
            <a:r>
              <a:rPr kumimoji="0" lang="en-US" sz="1050" b="0"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t>.** Windows 10 Pro has built-in defenses against modern security threats and always up-to-date***protections for your information and device, no matter where you or your team go. </a:t>
            </a:r>
            <a:br>
              <a:rPr kumimoji="0" lang="en-US" sz="1050" b="0"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br>
            <a:br>
              <a:rPr lang="en-US" sz="1050" dirty="0">
                <a:solidFill>
                  <a:srgbClr val="393939"/>
                </a:solidFill>
                <a:cs typeface="Calibri" panose="020F0502020204030204" pitchFamily="34" charset="0"/>
              </a:rPr>
            </a:b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mn-cs"/>
              </a:rPr>
              <a:t>*Ponemon; 2016 State of Cybersecurity in SMB (USA); Canadian Chamber of Commerce, An Analysis of the Adoption of Internet-based Technology, February 2017</a:t>
            </a:r>
          </a:p>
          <a:p>
            <a:pPr lvl="0" defTabSz="896191">
              <a:spcAft>
                <a:spcPts val="1000"/>
              </a:spcAft>
              <a:defRPr/>
            </a:pP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mn-cs"/>
              </a:rPr>
              <a:t>**Small Biz Daily: 10 Small Business Trends 2018</a:t>
            </a:r>
          </a:p>
          <a:p>
            <a:pPr lvl="0" defTabSz="896191">
              <a:spcAft>
                <a:spcPts val="1000"/>
              </a:spcAft>
              <a:defRPr/>
            </a:pP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mn-cs"/>
              </a:rPr>
              <a:t>***For the supported lifetime of the device</a:t>
            </a:r>
          </a:p>
        </p:txBody>
      </p:sp>
      <p:sp>
        <p:nvSpPr>
          <p:cNvPr id="37" name="Rectangle 36">
            <a:extLst>
              <a:ext uri="{FF2B5EF4-FFF2-40B4-BE49-F238E27FC236}">
                <a16:creationId xmlns:a16="http://schemas.microsoft.com/office/drawing/2014/main" id="{173D8931-6F12-4EA5-8354-8068C9D34FDA}"/>
              </a:ext>
            </a:extLst>
          </p:cNvPr>
          <p:cNvSpPr/>
          <p:nvPr/>
        </p:nvSpPr>
        <p:spPr bwMode="auto">
          <a:xfrm>
            <a:off x="7644073" y="4138867"/>
            <a:ext cx="4195004" cy="169788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91440" rIns="179285" bIns="143428"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100" normalizeH="0" baseline="0" noProof="0" dirty="0">
                <a:ln>
                  <a:noFill/>
                </a:ln>
                <a:solidFill>
                  <a:srgbClr val="0078D7"/>
                </a:solidFill>
                <a:effectLst/>
                <a:uLnTx/>
                <a:uFillTx/>
                <a:latin typeface="Segoe UI Semibold"/>
                <a:ea typeface="+mn-ea"/>
                <a:cs typeface="+mn-cs"/>
              </a:rPr>
              <a:t>Simple and flexible management.</a:t>
            </a:r>
          </a:p>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392" b="1" i="0" u="none" strike="noStrike" kern="1200" cap="none" spc="0" normalizeH="0" baseline="0" noProof="0" dirty="0">
              <a:ln>
                <a:noFill/>
              </a:ln>
              <a:solidFill>
                <a:srgbClr val="0078D7"/>
              </a:solidFill>
              <a:effectLst/>
              <a:uLnTx/>
              <a:uFillTx/>
              <a:latin typeface="Segoe UI"/>
              <a:ea typeface="+mn-ea"/>
              <a:cs typeface="+mn-cs"/>
            </a:endParaRPr>
          </a:p>
          <a:p>
            <a:pPr marL="0" marR="0" lvl="0" indent="0" algn="l" defTabSz="896191" rtl="0" eaLnBrk="1" fontAlgn="auto" latinLnBrk="0" hangingPunct="1">
              <a:lnSpc>
                <a:spcPct val="100000"/>
              </a:lnSpc>
              <a:spcBef>
                <a:spcPts val="0"/>
              </a:spcBef>
              <a:spcAft>
                <a:spcPts val="1000"/>
              </a:spcAft>
              <a:buClrTx/>
              <a:buSzTx/>
              <a:buFontTx/>
              <a:buNone/>
              <a:tabLst/>
              <a:defRPr/>
            </a:pPr>
            <a:r>
              <a:rPr kumimoji="0" lang="en-US" sz="1050" b="0"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t>IT administrators estimate a </a:t>
            </a:r>
            <a:r>
              <a:rPr kumimoji="0" lang="en-US" sz="1050" b="1"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t>20% reduction in IT management time </a:t>
            </a:r>
            <a:r>
              <a:rPr kumimoji="0" lang="en-US" sz="1050" b="0"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t>with Windows 10 Pro.* Your team can choose the device that fits them best, set it up on their own, and sign in once for Microsoft services and many apps. Plus, you can keep using many of your current apps and peripherals with Windows 10 Pro.</a:t>
            </a:r>
            <a:br>
              <a:rPr kumimoji="0" lang="en-US" sz="1050" b="0"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br>
            <a:r>
              <a:rPr kumimoji="0" lang="en-US" sz="1050" b="0"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t> </a:t>
            </a:r>
            <a:br>
              <a:rPr kumimoji="0" lang="en-US" sz="1050" b="0" i="0" u="none" strike="noStrike" kern="1200" cap="none" spc="0" normalizeH="0" baseline="0" noProof="0" dirty="0">
                <a:ln>
                  <a:noFill/>
                </a:ln>
                <a:solidFill>
                  <a:srgbClr val="393939"/>
                </a:solidFill>
                <a:effectLst/>
                <a:uLnTx/>
                <a:uFillTx/>
                <a:latin typeface="Segoe UI"/>
                <a:ea typeface="+mn-ea"/>
                <a:cs typeface="Calibri" panose="020F0502020204030204" pitchFamily="34" charset="0"/>
              </a:rPr>
            </a:b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mn-cs"/>
              </a:rPr>
              <a:t>*As compared to prior version of Windows. Forrester, Total Economic Impact of Windows 10 Pro</a:t>
            </a:r>
          </a:p>
        </p:txBody>
      </p:sp>
      <p:sp>
        <p:nvSpPr>
          <p:cNvPr id="8" name="gear" title="Icon of a gear surrounded by a circle with lines of varying length">
            <a:extLst>
              <a:ext uri="{FF2B5EF4-FFF2-40B4-BE49-F238E27FC236}">
                <a16:creationId xmlns:a16="http://schemas.microsoft.com/office/drawing/2014/main" id="{F634FAC7-DF1B-4D3B-AED6-DC79D697B1D3}"/>
              </a:ext>
            </a:extLst>
          </p:cNvPr>
          <p:cNvSpPr>
            <a:spLocks noChangeAspect="1" noEditPoints="1"/>
          </p:cNvSpPr>
          <p:nvPr/>
        </p:nvSpPr>
        <p:spPr bwMode="auto">
          <a:xfrm>
            <a:off x="7784536" y="3602187"/>
            <a:ext cx="517255" cy="515016"/>
          </a:xfrm>
          <a:custGeom>
            <a:avLst/>
            <a:gdLst>
              <a:gd name="T0" fmla="*/ 72 w 318"/>
              <a:gd name="T1" fmla="*/ 159 h 318"/>
              <a:gd name="T2" fmla="*/ 159 w 318"/>
              <a:gd name="T3" fmla="*/ 72 h 318"/>
              <a:gd name="T4" fmla="*/ 246 w 318"/>
              <a:gd name="T5" fmla="*/ 159 h 318"/>
              <a:gd name="T6" fmla="*/ 159 w 318"/>
              <a:gd name="T7" fmla="*/ 246 h 318"/>
              <a:gd name="T8" fmla="*/ 72 w 318"/>
              <a:gd name="T9" fmla="*/ 159 h 318"/>
              <a:gd name="T10" fmla="*/ 212 w 318"/>
              <a:gd name="T11" fmla="*/ 9 h 318"/>
              <a:gd name="T12" fmla="*/ 159 w 318"/>
              <a:gd name="T13" fmla="*/ 0 h 318"/>
              <a:gd name="T14" fmla="*/ 0 w 318"/>
              <a:gd name="T15" fmla="*/ 159 h 318"/>
              <a:gd name="T16" fmla="*/ 91 w 318"/>
              <a:gd name="T17" fmla="*/ 303 h 318"/>
              <a:gd name="T18" fmla="*/ 106 w 318"/>
              <a:gd name="T19" fmla="*/ 309 h 318"/>
              <a:gd name="T20" fmla="*/ 159 w 318"/>
              <a:gd name="T21" fmla="*/ 318 h 318"/>
              <a:gd name="T22" fmla="*/ 318 w 318"/>
              <a:gd name="T23" fmla="*/ 159 h 318"/>
              <a:gd name="T24" fmla="*/ 310 w 318"/>
              <a:gd name="T25" fmla="*/ 110 h 318"/>
              <a:gd name="T26" fmla="*/ 304 w 318"/>
              <a:gd name="T27" fmla="*/ 93 h 318"/>
              <a:gd name="T28" fmla="*/ 230 w 318"/>
              <a:gd name="T29" fmla="*/ 17 h 318"/>
              <a:gd name="T30" fmla="*/ 202 w 318"/>
              <a:gd name="T31" fmla="*/ 56 h 318"/>
              <a:gd name="T32" fmla="*/ 194 w 318"/>
              <a:gd name="T33" fmla="*/ 79 h 318"/>
              <a:gd name="T34" fmla="*/ 268 w 318"/>
              <a:gd name="T35" fmla="*/ 118 h 318"/>
              <a:gd name="T36" fmla="*/ 240 w 318"/>
              <a:gd name="T37" fmla="*/ 127 h 318"/>
              <a:gd name="T38" fmla="*/ 239 w 318"/>
              <a:gd name="T39" fmla="*/ 192 h 318"/>
              <a:gd name="T40" fmla="*/ 267 w 318"/>
              <a:gd name="T41" fmla="*/ 203 h 318"/>
              <a:gd name="T42" fmla="*/ 206 w 318"/>
              <a:gd name="T43" fmla="*/ 265 h 318"/>
              <a:gd name="T44" fmla="*/ 193 w 318"/>
              <a:gd name="T45" fmla="*/ 239 h 318"/>
              <a:gd name="T46" fmla="*/ 117 w 318"/>
              <a:gd name="T47" fmla="*/ 266 h 318"/>
              <a:gd name="T48" fmla="*/ 128 w 318"/>
              <a:gd name="T49" fmla="*/ 240 h 318"/>
              <a:gd name="T50" fmla="*/ 54 w 318"/>
              <a:gd name="T51" fmla="*/ 203 h 318"/>
              <a:gd name="T52" fmla="*/ 79 w 318"/>
              <a:gd name="T53" fmla="*/ 193 h 318"/>
              <a:gd name="T54" fmla="*/ 54 w 318"/>
              <a:gd name="T55" fmla="*/ 118 h 318"/>
              <a:gd name="T56" fmla="*/ 78 w 318"/>
              <a:gd name="T57" fmla="*/ 127 h 318"/>
              <a:gd name="T58" fmla="*/ 127 w 318"/>
              <a:gd name="T59" fmla="*/ 78 h 318"/>
              <a:gd name="T60" fmla="*/ 116 w 318"/>
              <a:gd name="T61" fmla="*/ 5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8" h="318">
                <a:moveTo>
                  <a:pt x="72" y="159"/>
                </a:moveTo>
                <a:cubicBezTo>
                  <a:pt x="72" y="111"/>
                  <a:pt x="111" y="72"/>
                  <a:pt x="159" y="72"/>
                </a:cubicBezTo>
                <a:cubicBezTo>
                  <a:pt x="207" y="72"/>
                  <a:pt x="246" y="111"/>
                  <a:pt x="246" y="159"/>
                </a:cubicBezTo>
                <a:cubicBezTo>
                  <a:pt x="246" y="207"/>
                  <a:pt x="207" y="246"/>
                  <a:pt x="159" y="246"/>
                </a:cubicBezTo>
                <a:cubicBezTo>
                  <a:pt x="111" y="246"/>
                  <a:pt x="72" y="207"/>
                  <a:pt x="72" y="159"/>
                </a:cubicBezTo>
                <a:close/>
                <a:moveTo>
                  <a:pt x="212" y="9"/>
                </a:moveTo>
                <a:cubicBezTo>
                  <a:pt x="195" y="3"/>
                  <a:pt x="177" y="0"/>
                  <a:pt x="159" y="0"/>
                </a:cubicBezTo>
                <a:cubicBezTo>
                  <a:pt x="71" y="0"/>
                  <a:pt x="0" y="71"/>
                  <a:pt x="0" y="159"/>
                </a:cubicBezTo>
                <a:cubicBezTo>
                  <a:pt x="0" y="223"/>
                  <a:pt x="37" y="277"/>
                  <a:pt x="91" y="303"/>
                </a:cubicBezTo>
                <a:moveTo>
                  <a:pt x="106" y="309"/>
                </a:moveTo>
                <a:cubicBezTo>
                  <a:pt x="122" y="315"/>
                  <a:pt x="140" y="318"/>
                  <a:pt x="159" y="318"/>
                </a:cubicBezTo>
                <a:cubicBezTo>
                  <a:pt x="247" y="318"/>
                  <a:pt x="318" y="247"/>
                  <a:pt x="318" y="159"/>
                </a:cubicBezTo>
                <a:cubicBezTo>
                  <a:pt x="318" y="142"/>
                  <a:pt x="315" y="126"/>
                  <a:pt x="310" y="110"/>
                </a:cubicBezTo>
                <a:moveTo>
                  <a:pt x="304" y="93"/>
                </a:moveTo>
                <a:cubicBezTo>
                  <a:pt x="289" y="60"/>
                  <a:pt x="262" y="33"/>
                  <a:pt x="230" y="17"/>
                </a:cubicBezTo>
                <a:moveTo>
                  <a:pt x="202" y="56"/>
                </a:moveTo>
                <a:cubicBezTo>
                  <a:pt x="194" y="79"/>
                  <a:pt x="194" y="79"/>
                  <a:pt x="194" y="79"/>
                </a:cubicBezTo>
                <a:moveTo>
                  <a:pt x="268" y="118"/>
                </a:moveTo>
                <a:cubicBezTo>
                  <a:pt x="240" y="127"/>
                  <a:pt x="240" y="127"/>
                  <a:pt x="240" y="127"/>
                </a:cubicBezTo>
                <a:moveTo>
                  <a:pt x="239" y="192"/>
                </a:moveTo>
                <a:cubicBezTo>
                  <a:pt x="267" y="203"/>
                  <a:pt x="267" y="203"/>
                  <a:pt x="267" y="203"/>
                </a:cubicBezTo>
                <a:moveTo>
                  <a:pt x="206" y="265"/>
                </a:moveTo>
                <a:cubicBezTo>
                  <a:pt x="193" y="239"/>
                  <a:pt x="193" y="239"/>
                  <a:pt x="193" y="239"/>
                </a:cubicBezTo>
                <a:moveTo>
                  <a:pt x="117" y="266"/>
                </a:moveTo>
                <a:cubicBezTo>
                  <a:pt x="128" y="240"/>
                  <a:pt x="128" y="240"/>
                  <a:pt x="128" y="240"/>
                </a:cubicBezTo>
                <a:moveTo>
                  <a:pt x="54" y="203"/>
                </a:moveTo>
                <a:cubicBezTo>
                  <a:pt x="79" y="193"/>
                  <a:pt x="79" y="193"/>
                  <a:pt x="79" y="193"/>
                </a:cubicBezTo>
                <a:moveTo>
                  <a:pt x="54" y="118"/>
                </a:moveTo>
                <a:cubicBezTo>
                  <a:pt x="78" y="127"/>
                  <a:pt x="78" y="127"/>
                  <a:pt x="78" y="127"/>
                </a:cubicBezTo>
                <a:moveTo>
                  <a:pt x="127" y="78"/>
                </a:moveTo>
                <a:cubicBezTo>
                  <a:pt x="116" y="56"/>
                  <a:pt x="116" y="56"/>
                  <a:pt x="116" y="56"/>
                </a:cubicBezTo>
              </a:path>
            </a:pathLst>
          </a:custGeom>
          <a:noFill/>
          <a:ln w="22225" cap="flat">
            <a:solidFill>
              <a:schemeClr val="accent1"/>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gradFill>
                <a:gsLst>
                  <a:gs pos="0">
                    <a:srgbClr val="505050"/>
                  </a:gs>
                  <a:gs pos="100000">
                    <a:srgbClr val="505050"/>
                  </a:gs>
                </a:gsLst>
              </a:gradFill>
              <a:effectLst/>
              <a:uLnTx/>
              <a:uFillTx/>
              <a:latin typeface="Segoe UI"/>
              <a:ea typeface="+mn-ea"/>
              <a:cs typeface="+mn-cs"/>
            </a:endParaRPr>
          </a:p>
        </p:txBody>
      </p:sp>
      <p:sp>
        <p:nvSpPr>
          <p:cNvPr id="9" name="Touchscreen" title="Icon of a closed hand with one finger touching a screen">
            <a:extLst>
              <a:ext uri="{FF2B5EF4-FFF2-40B4-BE49-F238E27FC236}">
                <a16:creationId xmlns:a16="http://schemas.microsoft.com/office/drawing/2014/main" id="{23905180-B9FB-4883-8C24-14E8F8AE97D4}"/>
              </a:ext>
            </a:extLst>
          </p:cNvPr>
          <p:cNvSpPr>
            <a:spLocks noChangeAspect="1" noEditPoints="1"/>
          </p:cNvSpPr>
          <p:nvPr/>
        </p:nvSpPr>
        <p:spPr bwMode="auto">
          <a:xfrm>
            <a:off x="489585" y="3660003"/>
            <a:ext cx="552686" cy="518197"/>
          </a:xfrm>
          <a:custGeom>
            <a:avLst/>
            <a:gdLst>
              <a:gd name="T0" fmla="*/ 1917 w 3772"/>
              <a:gd name="T1" fmla="*/ 1791 h 3535"/>
              <a:gd name="T2" fmla="*/ 1917 w 3772"/>
              <a:gd name="T3" fmla="*/ 1985 h 3535"/>
              <a:gd name="T4" fmla="*/ 1917 w 3772"/>
              <a:gd name="T5" fmla="*/ 1123 h 3535"/>
              <a:gd name="T6" fmla="*/ 1745 w 3772"/>
              <a:gd name="T7" fmla="*/ 951 h 3535"/>
              <a:gd name="T8" fmla="*/ 1573 w 3772"/>
              <a:gd name="T9" fmla="*/ 1123 h 3535"/>
              <a:gd name="T10" fmla="*/ 1573 w 3772"/>
              <a:gd name="T11" fmla="*/ 1135 h 3535"/>
              <a:gd name="T12" fmla="*/ 1573 w 3772"/>
              <a:gd name="T13" fmla="*/ 2527 h 3535"/>
              <a:gd name="T14" fmla="*/ 1469 w 3772"/>
              <a:gd name="T15" fmla="*/ 2569 h 3535"/>
              <a:gd name="T16" fmla="*/ 1282 w 3772"/>
              <a:gd name="T17" fmla="*/ 2383 h 3535"/>
              <a:gd name="T18" fmla="*/ 1023 w 3772"/>
              <a:gd name="T19" fmla="*/ 2383 h 3535"/>
              <a:gd name="T20" fmla="*/ 1023 w 3772"/>
              <a:gd name="T21" fmla="*/ 2641 h 3535"/>
              <a:gd name="T22" fmla="*/ 1659 w 3772"/>
              <a:gd name="T23" fmla="*/ 3277 h 3535"/>
              <a:gd name="T24" fmla="*/ 2262 w 3772"/>
              <a:gd name="T25" fmla="*/ 3535 h 3535"/>
              <a:gd name="T26" fmla="*/ 2951 w 3772"/>
              <a:gd name="T27" fmla="*/ 2846 h 3535"/>
              <a:gd name="T28" fmla="*/ 2951 w 3772"/>
              <a:gd name="T29" fmla="*/ 2184 h 3535"/>
              <a:gd name="T30" fmla="*/ 2820 w 3772"/>
              <a:gd name="T31" fmla="*/ 2017 h 3535"/>
              <a:gd name="T32" fmla="*/ 1917 w 3772"/>
              <a:gd name="T33" fmla="*/ 1791 h 3535"/>
              <a:gd name="T34" fmla="*/ 1917 w 3772"/>
              <a:gd name="T35" fmla="*/ 1123 h 3535"/>
              <a:gd name="T36" fmla="*/ 1917 w 3772"/>
              <a:gd name="T37" fmla="*/ 1602 h 3535"/>
              <a:gd name="T38" fmla="*/ 2254 w 3772"/>
              <a:gd name="T39" fmla="*/ 1123 h 3535"/>
              <a:gd name="T40" fmla="*/ 1744 w 3772"/>
              <a:gd name="T41" fmla="*/ 614 h 3535"/>
              <a:gd name="T42" fmla="*/ 1235 w 3772"/>
              <a:gd name="T43" fmla="*/ 1123 h 3535"/>
              <a:gd name="T44" fmla="*/ 1573 w 3772"/>
              <a:gd name="T45" fmla="*/ 1603 h 3535"/>
              <a:gd name="T46" fmla="*/ 2951 w 3772"/>
              <a:gd name="T47" fmla="*/ 2672 h 3535"/>
              <a:gd name="T48" fmla="*/ 3657 w 3772"/>
              <a:gd name="T49" fmla="*/ 2672 h 3535"/>
              <a:gd name="T50" fmla="*/ 3772 w 3772"/>
              <a:gd name="T51" fmla="*/ 2557 h 3535"/>
              <a:gd name="T52" fmla="*/ 3772 w 3772"/>
              <a:gd name="T53" fmla="*/ 115 h 3535"/>
              <a:gd name="T54" fmla="*/ 3657 w 3772"/>
              <a:gd name="T55" fmla="*/ 0 h 3535"/>
              <a:gd name="T56" fmla="*/ 115 w 3772"/>
              <a:gd name="T57" fmla="*/ 0 h 3535"/>
              <a:gd name="T58" fmla="*/ 0 w 3772"/>
              <a:gd name="T59" fmla="*/ 115 h 3535"/>
              <a:gd name="T60" fmla="*/ 0 w 3772"/>
              <a:gd name="T61" fmla="*/ 2557 h 3535"/>
              <a:gd name="T62" fmla="*/ 115 w 3772"/>
              <a:gd name="T63" fmla="*/ 2672 h 3535"/>
              <a:gd name="T64" fmla="*/ 1054 w 3772"/>
              <a:gd name="T65" fmla="*/ 2672 h 3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72" h="3535">
                <a:moveTo>
                  <a:pt x="1917" y="1791"/>
                </a:moveTo>
                <a:cubicBezTo>
                  <a:pt x="1917" y="1985"/>
                  <a:pt x="1917" y="1985"/>
                  <a:pt x="1917" y="1985"/>
                </a:cubicBezTo>
                <a:moveTo>
                  <a:pt x="1917" y="1123"/>
                </a:moveTo>
                <a:cubicBezTo>
                  <a:pt x="1917" y="1028"/>
                  <a:pt x="1840" y="951"/>
                  <a:pt x="1745" y="951"/>
                </a:cubicBezTo>
                <a:cubicBezTo>
                  <a:pt x="1650" y="951"/>
                  <a:pt x="1573" y="1028"/>
                  <a:pt x="1573" y="1123"/>
                </a:cubicBezTo>
                <a:cubicBezTo>
                  <a:pt x="1573" y="1123"/>
                  <a:pt x="1573" y="1127"/>
                  <a:pt x="1573" y="1135"/>
                </a:cubicBezTo>
                <a:cubicBezTo>
                  <a:pt x="1573" y="1252"/>
                  <a:pt x="1573" y="2194"/>
                  <a:pt x="1573" y="2527"/>
                </a:cubicBezTo>
                <a:cubicBezTo>
                  <a:pt x="1573" y="2581"/>
                  <a:pt x="1507" y="2608"/>
                  <a:pt x="1469" y="2569"/>
                </a:cubicBezTo>
                <a:cubicBezTo>
                  <a:pt x="1282" y="2383"/>
                  <a:pt x="1282" y="2383"/>
                  <a:pt x="1282" y="2383"/>
                </a:cubicBezTo>
                <a:cubicBezTo>
                  <a:pt x="1210" y="2311"/>
                  <a:pt x="1095" y="2311"/>
                  <a:pt x="1023" y="2383"/>
                </a:cubicBezTo>
                <a:cubicBezTo>
                  <a:pt x="952" y="2454"/>
                  <a:pt x="952" y="2570"/>
                  <a:pt x="1023" y="2641"/>
                </a:cubicBezTo>
                <a:cubicBezTo>
                  <a:pt x="1659" y="3277"/>
                  <a:pt x="1659" y="3277"/>
                  <a:pt x="1659" y="3277"/>
                </a:cubicBezTo>
                <a:cubicBezTo>
                  <a:pt x="1813" y="3436"/>
                  <a:pt x="2026" y="3535"/>
                  <a:pt x="2262" y="3535"/>
                </a:cubicBezTo>
                <a:cubicBezTo>
                  <a:pt x="2643" y="3535"/>
                  <a:pt x="2951" y="3227"/>
                  <a:pt x="2951" y="2846"/>
                </a:cubicBezTo>
                <a:cubicBezTo>
                  <a:pt x="2951" y="2184"/>
                  <a:pt x="2951" y="2184"/>
                  <a:pt x="2951" y="2184"/>
                </a:cubicBezTo>
                <a:cubicBezTo>
                  <a:pt x="2951" y="2105"/>
                  <a:pt x="2897" y="2036"/>
                  <a:pt x="2820" y="2017"/>
                </a:cubicBezTo>
                <a:cubicBezTo>
                  <a:pt x="1917" y="1791"/>
                  <a:pt x="1917" y="1791"/>
                  <a:pt x="1917" y="1791"/>
                </a:cubicBezTo>
                <a:lnTo>
                  <a:pt x="1917" y="1123"/>
                </a:lnTo>
                <a:close/>
                <a:moveTo>
                  <a:pt x="1917" y="1602"/>
                </a:moveTo>
                <a:cubicBezTo>
                  <a:pt x="2114" y="1532"/>
                  <a:pt x="2254" y="1344"/>
                  <a:pt x="2254" y="1123"/>
                </a:cubicBezTo>
                <a:cubicBezTo>
                  <a:pt x="2254" y="842"/>
                  <a:pt x="2026" y="614"/>
                  <a:pt x="1744" y="614"/>
                </a:cubicBezTo>
                <a:cubicBezTo>
                  <a:pt x="1463" y="614"/>
                  <a:pt x="1235" y="842"/>
                  <a:pt x="1235" y="1123"/>
                </a:cubicBezTo>
                <a:cubicBezTo>
                  <a:pt x="1235" y="1344"/>
                  <a:pt x="1376" y="1532"/>
                  <a:pt x="1573" y="1603"/>
                </a:cubicBezTo>
                <a:moveTo>
                  <a:pt x="2951" y="2672"/>
                </a:moveTo>
                <a:cubicBezTo>
                  <a:pt x="3657" y="2672"/>
                  <a:pt x="3657" y="2672"/>
                  <a:pt x="3657" y="2672"/>
                </a:cubicBezTo>
                <a:cubicBezTo>
                  <a:pt x="3720" y="2672"/>
                  <a:pt x="3772" y="2621"/>
                  <a:pt x="3772" y="2557"/>
                </a:cubicBezTo>
                <a:cubicBezTo>
                  <a:pt x="3772" y="115"/>
                  <a:pt x="3772" y="115"/>
                  <a:pt x="3772" y="115"/>
                </a:cubicBezTo>
                <a:cubicBezTo>
                  <a:pt x="3772" y="51"/>
                  <a:pt x="3720" y="0"/>
                  <a:pt x="3657" y="0"/>
                </a:cubicBezTo>
                <a:cubicBezTo>
                  <a:pt x="115" y="0"/>
                  <a:pt x="115" y="0"/>
                  <a:pt x="115" y="0"/>
                </a:cubicBezTo>
                <a:cubicBezTo>
                  <a:pt x="51" y="0"/>
                  <a:pt x="0" y="51"/>
                  <a:pt x="0" y="115"/>
                </a:cubicBezTo>
                <a:cubicBezTo>
                  <a:pt x="0" y="2557"/>
                  <a:pt x="0" y="2557"/>
                  <a:pt x="0" y="2557"/>
                </a:cubicBezTo>
                <a:cubicBezTo>
                  <a:pt x="0" y="2621"/>
                  <a:pt x="51" y="2672"/>
                  <a:pt x="115" y="2672"/>
                </a:cubicBezTo>
                <a:cubicBezTo>
                  <a:pt x="1054" y="2672"/>
                  <a:pt x="1054" y="2672"/>
                  <a:pt x="1054" y="2672"/>
                </a:cubicBezTo>
              </a:path>
            </a:pathLst>
          </a:custGeom>
          <a:noFill/>
          <a:ln w="2222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10" name="Lock" title="Icon of a padlock">
            <a:extLst>
              <a:ext uri="{FF2B5EF4-FFF2-40B4-BE49-F238E27FC236}">
                <a16:creationId xmlns:a16="http://schemas.microsoft.com/office/drawing/2014/main" id="{9EDB4192-CB23-451C-9278-6040226ADA85}"/>
              </a:ext>
            </a:extLst>
          </p:cNvPr>
          <p:cNvSpPr>
            <a:spLocks noChangeAspect="1" noEditPoints="1"/>
          </p:cNvSpPr>
          <p:nvPr/>
        </p:nvSpPr>
        <p:spPr bwMode="auto">
          <a:xfrm>
            <a:off x="4147378" y="3612715"/>
            <a:ext cx="360955" cy="504488"/>
          </a:xfrm>
          <a:custGeom>
            <a:avLst/>
            <a:gdLst>
              <a:gd name="T0" fmla="*/ 239 w 239"/>
              <a:gd name="T1" fmla="*/ 335 h 335"/>
              <a:gd name="T2" fmla="*/ 0 w 239"/>
              <a:gd name="T3" fmla="*/ 335 h 335"/>
              <a:gd name="T4" fmla="*/ 0 w 239"/>
              <a:gd name="T5" fmla="*/ 157 h 335"/>
              <a:gd name="T6" fmla="*/ 239 w 239"/>
              <a:gd name="T7" fmla="*/ 157 h 335"/>
              <a:gd name="T8" fmla="*/ 239 w 239"/>
              <a:gd name="T9" fmla="*/ 335 h 335"/>
              <a:gd name="T10" fmla="*/ 196 w 239"/>
              <a:gd name="T11" fmla="*/ 157 h 335"/>
              <a:gd name="T12" fmla="*/ 196 w 239"/>
              <a:gd name="T13" fmla="*/ 75 h 335"/>
              <a:gd name="T14" fmla="*/ 121 w 239"/>
              <a:gd name="T15" fmla="*/ 0 h 335"/>
              <a:gd name="T16" fmla="*/ 46 w 239"/>
              <a:gd name="T17" fmla="*/ 75 h 335"/>
              <a:gd name="T18" fmla="*/ 46 w 239"/>
              <a:gd name="T19" fmla="*/ 157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335">
                <a:moveTo>
                  <a:pt x="239" y="335"/>
                </a:moveTo>
                <a:cubicBezTo>
                  <a:pt x="0" y="335"/>
                  <a:pt x="0" y="335"/>
                  <a:pt x="0" y="335"/>
                </a:cubicBezTo>
                <a:cubicBezTo>
                  <a:pt x="0" y="157"/>
                  <a:pt x="0" y="157"/>
                  <a:pt x="0" y="157"/>
                </a:cubicBezTo>
                <a:cubicBezTo>
                  <a:pt x="239" y="157"/>
                  <a:pt x="239" y="157"/>
                  <a:pt x="239" y="157"/>
                </a:cubicBezTo>
                <a:lnTo>
                  <a:pt x="239" y="335"/>
                </a:lnTo>
                <a:close/>
                <a:moveTo>
                  <a:pt x="196" y="157"/>
                </a:moveTo>
                <a:cubicBezTo>
                  <a:pt x="196" y="75"/>
                  <a:pt x="196" y="75"/>
                  <a:pt x="196" y="75"/>
                </a:cubicBezTo>
                <a:cubicBezTo>
                  <a:pt x="196" y="34"/>
                  <a:pt x="163" y="0"/>
                  <a:pt x="121" y="0"/>
                </a:cubicBezTo>
                <a:cubicBezTo>
                  <a:pt x="79" y="0"/>
                  <a:pt x="46" y="34"/>
                  <a:pt x="46" y="75"/>
                </a:cubicBezTo>
                <a:cubicBezTo>
                  <a:pt x="46" y="157"/>
                  <a:pt x="46" y="157"/>
                  <a:pt x="46" y="157"/>
                </a:cubicBezTo>
              </a:path>
            </a:pathLst>
          </a:custGeom>
          <a:noFill/>
          <a:ln w="2222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Tree>
    <p:extLst>
      <p:ext uri="{BB962C8B-B14F-4D97-AF65-F5344CB8AC3E}">
        <p14:creationId xmlns:p14="http://schemas.microsoft.com/office/powerpoint/2010/main" val="3736167298"/>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B7D354A7-A19B-40F9-9BF1-D70C0C209C48}"/>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8000"/>
                    </a14:imgEffect>
                  </a14:imgLayer>
                </a14:imgProps>
              </a:ext>
              <a:ext uri="{28A0092B-C50C-407E-A947-70E740481C1C}">
                <a14:useLocalDpi xmlns:a14="http://schemas.microsoft.com/office/drawing/2010/main" val="0"/>
              </a:ext>
            </a:extLst>
          </a:blip>
          <a:srcRect l="50274" t="7303" r="3196" b="3369"/>
          <a:stretch/>
        </p:blipFill>
        <p:spPr>
          <a:xfrm>
            <a:off x="430213" y="1554948"/>
            <a:ext cx="3406776" cy="4360218"/>
          </a:xfrm>
          <a:prstGeom prst="rect">
            <a:avLst/>
          </a:prstGeom>
        </p:spPr>
      </p:pic>
      <p:sp>
        <p:nvSpPr>
          <p:cNvPr id="2" name="Title 1"/>
          <p:cNvSpPr>
            <a:spLocks noGrp="1"/>
          </p:cNvSpPr>
          <p:nvPr>
            <p:ph type="title"/>
          </p:nvPr>
        </p:nvSpPr>
        <p:spPr>
          <a:xfrm>
            <a:off x="430213" y="609600"/>
            <a:ext cx="11038647" cy="765402"/>
          </a:xfrm>
        </p:spPr>
        <p:txBody>
          <a:bodyPr/>
          <a:lstStyle/>
          <a:p>
            <a:r>
              <a:rPr lang="en-US" dirty="0"/>
              <a:t>Empower your customers to get more done</a:t>
            </a:r>
            <a:br>
              <a:rPr lang="en-US" dirty="0"/>
            </a:br>
            <a:r>
              <a:rPr lang="en-US" sz="2400" dirty="0">
                <a:solidFill>
                  <a:schemeClr val="tx1"/>
                </a:solidFill>
                <a:latin typeface="+mn-lt"/>
              </a:rPr>
              <a:t>Windows 10 Pro devices </a:t>
            </a:r>
            <a:endParaRPr lang="en-US" sz="1960" dirty="0">
              <a:solidFill>
                <a:schemeClr val="tx1"/>
              </a:solidFill>
              <a:latin typeface="+mn-lt"/>
            </a:endParaRPr>
          </a:p>
        </p:txBody>
      </p:sp>
      <p:sp>
        <p:nvSpPr>
          <p:cNvPr id="5" name="TextBox 4">
            <a:extLst>
              <a:ext uri="{FF2B5EF4-FFF2-40B4-BE49-F238E27FC236}">
                <a16:creationId xmlns:a16="http://schemas.microsoft.com/office/drawing/2014/main" id="{8E738629-D6E3-4171-B376-EE9C2BDD531A}"/>
              </a:ext>
            </a:extLst>
          </p:cNvPr>
          <p:cNvSpPr txBox="1"/>
          <p:nvPr/>
        </p:nvSpPr>
        <p:spPr>
          <a:xfrm>
            <a:off x="337618" y="6164564"/>
            <a:ext cx="11424170" cy="523220"/>
          </a:xfrm>
          <a:prstGeom prst="rect">
            <a:avLst/>
          </a:prstGeom>
          <a:noFill/>
        </p:spPr>
        <p:txBody>
          <a:bodyPr wrap="square" rtlCol="0" anchor="b">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30000" noProof="0" dirty="0">
                <a:ln>
                  <a:noFill/>
                </a:ln>
                <a:solidFill>
                  <a:srgbClr val="E6E6E6">
                    <a:lumMod val="50000"/>
                  </a:srgbClr>
                </a:solidFill>
                <a:effectLst/>
                <a:uLnTx/>
                <a:uFillTx/>
                <a:latin typeface="Segoe UI"/>
                <a:ea typeface="+mn-ea"/>
                <a:cs typeface="+mn-cs"/>
              </a:rPr>
              <a:t>1</a:t>
            </a: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mn-cs"/>
              </a:rPr>
              <a:t>Performance of 6th Gen Intel® Core™ processors in Windows 10 Pro devices, based on measured SYSmark 2014, Comparisons based on Intel® Core™ i5-6200U vs. Intel® Core™ i5-520UM on Windows 10 Pro PC  •  </a:t>
            </a:r>
            <a:r>
              <a:rPr kumimoji="0" lang="en-US" sz="700" b="0" i="0" u="none" strike="noStrike" kern="1200" cap="none" spc="0" normalizeH="0" baseline="30000" noProof="0" dirty="0">
                <a:ln>
                  <a:noFill/>
                </a:ln>
                <a:solidFill>
                  <a:srgbClr val="E6E6E6">
                    <a:lumMod val="50000"/>
                  </a:srgbClr>
                </a:solidFill>
                <a:effectLst/>
                <a:uLnTx/>
                <a:uFillTx/>
                <a:latin typeface="Segoe UI"/>
                <a:ea typeface="+mn-ea"/>
                <a:cs typeface="+mn-cs"/>
              </a:rPr>
              <a:t>2</a:t>
            </a: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mn-cs"/>
              </a:rPr>
              <a:t>As measured by SEG562, which is an office productivity and multitasking workload using Microsoft Word* (save to PDF), Excel* (recalc), PowerPoint* (slide sort), and NXPowerLite Desktop* (to shrink contents with office documents, kind of like compression), all while playing video in the background (simulating the watching of a business training or webcast)  •  </a:t>
            </a:r>
            <a:r>
              <a:rPr kumimoji="0" lang="en-US" sz="700" b="0" i="0" u="none" strike="noStrike" kern="1200" cap="none" spc="0" normalizeH="0" baseline="30000" noProof="0" dirty="0">
                <a:ln>
                  <a:noFill/>
                </a:ln>
                <a:solidFill>
                  <a:srgbClr val="E6E6E6">
                    <a:lumMod val="50000"/>
                  </a:srgbClr>
                </a:solidFill>
                <a:effectLst/>
                <a:uLnTx/>
                <a:uFillTx/>
                <a:latin typeface="Segoe UI"/>
                <a:ea typeface="+mn-ea"/>
                <a:cs typeface="+mn-cs"/>
              </a:rPr>
              <a:t>3</a:t>
            </a: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mn-cs"/>
              </a:rPr>
              <a:t>Performance of 6th Gen Intel® Core™ processors in Windows 10 devices, estimated based on Windows 8.1 Local HD Video Playback Power, Comparisons based on Intel® Core™ i5-6200U vs. Intel® Core™ i5-520UM  •  </a:t>
            </a:r>
            <a:r>
              <a:rPr kumimoji="0" lang="en-US" sz="700" b="0" i="0" u="none" strike="noStrike" kern="1200" cap="none" spc="0" normalizeH="0" baseline="30000" noProof="0" dirty="0">
                <a:ln>
                  <a:noFill/>
                </a:ln>
                <a:solidFill>
                  <a:srgbClr val="E6E6E6">
                    <a:lumMod val="50000"/>
                  </a:srgbClr>
                </a:solidFill>
                <a:effectLst/>
                <a:uLnTx/>
                <a:uFillTx/>
                <a:latin typeface="Segoe UI"/>
                <a:ea typeface="+mn-ea"/>
                <a:cs typeface="+mn-cs"/>
              </a:rPr>
              <a:t>4</a:t>
            </a: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mn-cs"/>
              </a:rPr>
              <a:t>Performance of 6th Gen Intel® Core™ processors in Windows 10 Pro devices, measured wake time for 5-year-old system vs. estimated Modern Standby Wake Time, Comparisons based on Intel® Core™ i5-6200U vs. Intel® Core™ i5-520UM. </a:t>
            </a:r>
            <a:r>
              <a:rPr kumimoji="0" lang="en-US" sz="700" b="0" i="0" u="none" strike="noStrike" kern="1200" cap="none" spc="0" normalizeH="0" baseline="30000" noProof="0" dirty="0">
                <a:ln>
                  <a:noFill/>
                </a:ln>
                <a:solidFill>
                  <a:srgbClr val="E6E6E6">
                    <a:lumMod val="50000"/>
                  </a:srgbClr>
                </a:solidFill>
                <a:effectLst/>
                <a:uLnTx/>
                <a:uFillTx/>
                <a:latin typeface="Segoe UI"/>
                <a:ea typeface="+mn-ea"/>
                <a:cs typeface="+mn-cs"/>
              </a:rPr>
              <a:t>4</a:t>
            </a: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mn-cs"/>
              </a:rPr>
              <a:t>Office sold separately  •  </a:t>
            </a:r>
            <a:r>
              <a:rPr kumimoji="0" lang="en-US" sz="700" b="0" i="0" u="none" strike="noStrike" kern="1200" cap="none" spc="0" normalizeH="0" baseline="30000" noProof="0" dirty="0">
                <a:ln>
                  <a:noFill/>
                </a:ln>
                <a:solidFill>
                  <a:srgbClr val="E6E6E6">
                    <a:lumMod val="50000"/>
                  </a:srgbClr>
                </a:solidFill>
                <a:effectLst/>
                <a:uLnTx/>
                <a:uFillTx/>
                <a:latin typeface="Segoe UI"/>
                <a:ea typeface="+mn-ea"/>
                <a:cs typeface="+mn-cs"/>
              </a:rPr>
              <a:t>5</a:t>
            </a: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mn-cs"/>
              </a:rPr>
              <a:t>Device dependent</a:t>
            </a:r>
          </a:p>
        </p:txBody>
      </p:sp>
      <p:sp>
        <p:nvSpPr>
          <p:cNvPr id="31" name="Rectangle 30">
            <a:extLst>
              <a:ext uri="{FF2B5EF4-FFF2-40B4-BE49-F238E27FC236}">
                <a16:creationId xmlns:a16="http://schemas.microsoft.com/office/drawing/2014/main" id="{7EACAC61-1254-433A-AE9E-97B9AE525DEF}"/>
              </a:ext>
            </a:extLst>
          </p:cNvPr>
          <p:cNvSpPr/>
          <p:nvPr/>
        </p:nvSpPr>
        <p:spPr>
          <a:xfrm>
            <a:off x="4161625" y="2555676"/>
            <a:ext cx="7307235" cy="3318857"/>
          </a:xfrm>
          <a:prstGeom prst="rect">
            <a:avLst/>
          </a:prstGeom>
        </p:spPr>
        <p:txBody>
          <a:bodyPr wrap="square" lIns="0" tIns="0" rIns="0" bIns="0">
            <a:spAutoFit/>
          </a:bodyPr>
          <a:lstStyle/>
          <a:p>
            <a:pPr marL="0" marR="0" lvl="0" indent="0" algn="l" defTabSz="914028" rtl="0" eaLnBrk="1" fontAlgn="auto" latinLnBrk="0" hangingPunct="1">
              <a:lnSpc>
                <a:spcPct val="100000"/>
              </a:lnSpc>
              <a:spcBef>
                <a:spcPts val="0"/>
              </a:spcBef>
              <a:spcAft>
                <a:spcPts val="800"/>
              </a:spcAft>
              <a:buClrTx/>
              <a:buSzTx/>
              <a:buFontTx/>
              <a:buNone/>
              <a:tabLst/>
              <a:defRPr/>
            </a:pPr>
            <a:r>
              <a:rPr kumimoji="0" lang="en-US" sz="1300" b="1" i="0" u="none" strike="noStrike" kern="1200" cap="none" spc="0" normalizeH="0" baseline="0" noProof="0" dirty="0">
                <a:ln>
                  <a:noFill/>
                </a:ln>
                <a:solidFill>
                  <a:srgbClr val="0078D7"/>
                </a:solidFill>
                <a:effectLst/>
                <a:uLnTx/>
                <a:uFillTx/>
                <a:latin typeface="Segoe UI Semibold"/>
                <a:ea typeface="+mn-ea"/>
                <a:cs typeface="Segoe UI Semilight" panose="020B0402040204020203" pitchFamily="34" charset="0"/>
              </a:rPr>
              <a:t>Multi-tasking mastered.</a:t>
            </a:r>
            <a:r>
              <a:rPr kumimoji="0" lang="en-US" sz="1300" b="1" i="0" u="none" strike="noStrike" kern="1200" cap="none" spc="0" normalizeH="0" baseline="0" noProof="0" dirty="0">
                <a:ln>
                  <a:noFill/>
                </a:ln>
                <a:solidFill>
                  <a:srgbClr val="393939"/>
                </a:solidFill>
                <a:effectLst/>
                <a:uLnTx/>
                <a:uFillTx/>
                <a:latin typeface="Segoe UI"/>
                <a:ea typeface="+mn-ea"/>
                <a:cs typeface="Segoe UI Semilight" panose="020B0402040204020203" pitchFamily="34" charset="0"/>
              </a:rPr>
              <a:t> </a:t>
            </a:r>
            <a:r>
              <a:rPr kumimoji="0" lang="en-US" sz="1300" b="0" i="0" u="none" strike="noStrike" kern="1200" cap="none" spc="0" normalizeH="0" baseline="0" noProof="0" dirty="0">
                <a:ln>
                  <a:noFill/>
                </a:ln>
                <a:solidFill>
                  <a:srgbClr val="393939"/>
                </a:solidFill>
                <a:effectLst/>
                <a:uLnTx/>
                <a:uFillTx/>
                <a:latin typeface="Segoe UI"/>
                <a:ea typeface="+mn-ea"/>
                <a:cs typeface="Segoe UI Semilight" panose="020B0402040204020203" pitchFamily="34" charset="0"/>
              </a:rPr>
              <a:t>Effortlessly snap up to </a:t>
            </a:r>
            <a:r>
              <a:rPr kumimoji="0" lang="en-US" sz="1300" b="0" i="0" u="none" strike="noStrike" kern="1200" cap="none" spc="0" normalizeH="0" baseline="0" noProof="0" dirty="0">
                <a:ln>
                  <a:noFill/>
                </a:ln>
                <a:solidFill>
                  <a:schemeClr val="bg1">
                    <a:lumMod val="25000"/>
                  </a:schemeClr>
                </a:solidFill>
                <a:effectLst/>
                <a:uLnTx/>
                <a:uFillTx/>
                <a:latin typeface="Segoe UI"/>
                <a:ea typeface="+mn-ea"/>
                <a:cs typeface="Segoe UI Semilight" panose="020B0402040204020203" pitchFamily="34" charset="0"/>
              </a:rPr>
              <a:t>four Windows to </a:t>
            </a:r>
            <a:r>
              <a:rPr kumimoji="0" lang="en-US" sz="1300" b="0" i="0" u="none" strike="noStrike" kern="1200" cap="none" spc="0" normalizeH="0" baseline="0" noProof="0" dirty="0" err="1">
                <a:ln>
                  <a:noFill/>
                </a:ln>
                <a:solidFill>
                  <a:schemeClr val="bg1">
                    <a:lumMod val="25000"/>
                  </a:schemeClr>
                </a:solidFill>
                <a:effectLst/>
                <a:uLnTx/>
                <a:uFillTx/>
                <a:latin typeface="Segoe UI"/>
                <a:ea typeface="+mn-ea"/>
                <a:cs typeface="Segoe UI Semilight" panose="020B0402040204020203" pitchFamily="34" charset="0"/>
              </a:rPr>
              <a:t>optimise</a:t>
            </a:r>
            <a:r>
              <a:rPr kumimoji="0" lang="en-US" sz="1300" b="0" i="0" u="none" strike="noStrike" kern="1200" cap="none" spc="0" normalizeH="0" baseline="0" noProof="0" dirty="0">
                <a:ln>
                  <a:noFill/>
                </a:ln>
                <a:solidFill>
                  <a:schemeClr val="bg1">
                    <a:lumMod val="25000"/>
                  </a:schemeClr>
                </a:solidFill>
                <a:effectLst/>
                <a:uLnTx/>
                <a:uFillTx/>
                <a:latin typeface="Segoe UI"/>
                <a:ea typeface="+mn-ea"/>
                <a:cs typeface="Segoe UI Semilight" panose="020B0402040204020203" pitchFamily="34" charset="0"/>
              </a:rPr>
              <a:t> workspace &amp; ability to have multiple desktops for different projects to </a:t>
            </a:r>
            <a:r>
              <a:rPr kumimoji="0" lang="en-US" sz="1300" b="0" i="0" u="none" strike="noStrike" kern="1200" cap="none" spc="0" normalizeH="0" baseline="0" noProof="0" dirty="0" err="1">
                <a:ln>
                  <a:noFill/>
                </a:ln>
                <a:solidFill>
                  <a:schemeClr val="bg1">
                    <a:lumMod val="25000"/>
                  </a:schemeClr>
                </a:solidFill>
                <a:effectLst/>
                <a:uLnTx/>
                <a:uFillTx/>
                <a:latin typeface="Segoe UI"/>
                <a:ea typeface="+mn-ea"/>
                <a:cs typeface="Segoe UI Semilight" panose="020B0402040204020203" pitchFamily="34" charset="0"/>
              </a:rPr>
              <a:t>optimise</a:t>
            </a:r>
            <a:r>
              <a:rPr kumimoji="0" lang="en-US" sz="1300" b="0" i="0" u="none" strike="noStrike" kern="1200" cap="none" spc="0" normalizeH="0" baseline="0" noProof="0" dirty="0">
                <a:ln>
                  <a:noFill/>
                </a:ln>
                <a:solidFill>
                  <a:schemeClr val="bg1">
                    <a:lumMod val="25000"/>
                  </a:schemeClr>
                </a:solidFill>
                <a:effectLst/>
                <a:uLnTx/>
                <a:uFillTx/>
                <a:latin typeface="Segoe UI"/>
                <a:ea typeface="+mn-ea"/>
                <a:cs typeface="Segoe UI Semilight" panose="020B0402040204020203" pitchFamily="34" charset="0"/>
              </a:rPr>
              <a:t> your workspace. </a:t>
            </a:r>
          </a:p>
          <a:p>
            <a:pPr marL="0" marR="0" lvl="0" indent="0" algn="l" defTabSz="914028" rtl="0" eaLnBrk="1" fontAlgn="auto" latinLnBrk="0" hangingPunct="1">
              <a:lnSpc>
                <a:spcPct val="100000"/>
              </a:lnSpc>
              <a:spcBef>
                <a:spcPts val="0"/>
              </a:spcBef>
              <a:spcAft>
                <a:spcPts val="800"/>
              </a:spcAft>
              <a:buClrTx/>
              <a:buSzTx/>
              <a:buFontTx/>
              <a:buNone/>
              <a:tabLst/>
              <a:defRPr/>
            </a:pPr>
            <a:r>
              <a:rPr kumimoji="0" lang="en-US" sz="1300" b="1" i="0" u="none" strike="noStrike" kern="1200" cap="none" spc="0" normalizeH="0" baseline="0" noProof="0" dirty="0">
                <a:ln>
                  <a:noFill/>
                </a:ln>
                <a:solidFill>
                  <a:srgbClr val="0078D7"/>
                </a:solidFill>
                <a:effectLst/>
                <a:uLnTx/>
                <a:uFillTx/>
                <a:latin typeface="Segoe UI Semibold"/>
                <a:ea typeface="+mn-ea"/>
                <a:cs typeface="Segoe UI Semilight" panose="020B0402040204020203" pitchFamily="34" charset="0"/>
              </a:rPr>
              <a:t>Log in with Remote Desktop </a:t>
            </a:r>
            <a:r>
              <a:rPr kumimoji="0" lang="en-US" sz="1300" b="0" i="0" u="none" strike="noStrike" kern="1200" cap="none" spc="0" normalizeH="0" baseline="0" noProof="0" dirty="0">
                <a:ln>
                  <a:noFill/>
                </a:ln>
                <a:solidFill>
                  <a:srgbClr val="393939"/>
                </a:solidFill>
                <a:effectLst/>
                <a:uLnTx/>
                <a:uFillTx/>
                <a:latin typeface="Segoe UI"/>
                <a:ea typeface="+mn-ea"/>
                <a:cs typeface="Segoe UI Semilight" panose="020B0402040204020203" pitchFamily="34" charset="0"/>
              </a:rPr>
              <a:t>to use your Windows 10 Pro PC while at home, on the road, or anywhere there's an internet connection</a:t>
            </a:r>
          </a:p>
          <a:p>
            <a:pPr marL="0" marR="0" lvl="0" indent="0" algn="l" defTabSz="914028" rtl="0" eaLnBrk="1" fontAlgn="auto" latinLnBrk="0" hangingPunct="1">
              <a:lnSpc>
                <a:spcPct val="100000"/>
              </a:lnSpc>
              <a:spcBef>
                <a:spcPts val="0"/>
              </a:spcBef>
              <a:spcAft>
                <a:spcPts val="800"/>
              </a:spcAft>
              <a:buClrTx/>
              <a:buSzTx/>
              <a:buFontTx/>
              <a:buNone/>
              <a:tabLst/>
              <a:defRPr/>
            </a:pPr>
            <a:r>
              <a:rPr kumimoji="0" lang="en-US" sz="1300" b="1" i="0" u="none" strike="noStrike" kern="1200" cap="none" spc="0" normalizeH="0" baseline="0" noProof="0" dirty="0">
                <a:ln>
                  <a:noFill/>
                </a:ln>
                <a:solidFill>
                  <a:srgbClr val="0078D7"/>
                </a:solidFill>
                <a:effectLst/>
                <a:uLnTx/>
                <a:uFillTx/>
                <a:latin typeface="Segoe UI Semibold"/>
                <a:ea typeface="+mn-ea"/>
                <a:cs typeface="Segoe UI Semilight" panose="020B0402040204020203" pitchFamily="34" charset="0"/>
              </a:rPr>
              <a:t>Built for the cloud. </a:t>
            </a:r>
            <a:r>
              <a:rPr kumimoji="0" lang="en-US" sz="1300" b="0" i="0" u="none" strike="noStrike" kern="1200" cap="none" spc="0" normalizeH="0" baseline="0" noProof="0" dirty="0">
                <a:ln>
                  <a:noFill/>
                </a:ln>
                <a:solidFill>
                  <a:srgbClr val="393939"/>
                </a:solidFill>
                <a:effectLst/>
                <a:uLnTx/>
                <a:uFillTx/>
                <a:latin typeface="Segoe UI"/>
                <a:ea typeface="+mn-ea"/>
                <a:cs typeface="Segoe UI Semilight" panose="020B0402040204020203" pitchFamily="34" charset="0"/>
              </a:rPr>
              <a:t>Your Office</a:t>
            </a:r>
            <a:r>
              <a:rPr kumimoji="0" lang="en-US" sz="1300" b="0" i="0" u="none" strike="noStrike" kern="1200" cap="none" spc="0" normalizeH="0" baseline="30000" noProof="0" dirty="0">
                <a:ln>
                  <a:noFill/>
                </a:ln>
                <a:solidFill>
                  <a:srgbClr val="393939"/>
                </a:solidFill>
                <a:effectLst/>
                <a:uLnTx/>
                <a:uFillTx/>
                <a:latin typeface="Segoe UI"/>
                <a:ea typeface="+mn-ea"/>
                <a:cs typeface="Segoe UI Semilight" panose="020B0402040204020203" pitchFamily="34" charset="0"/>
              </a:rPr>
              <a:t>4</a:t>
            </a:r>
            <a:r>
              <a:rPr kumimoji="0" lang="en-US" sz="1300" b="0" i="0" u="none" strike="noStrike" kern="1200" cap="none" spc="0" normalizeH="0" baseline="0" noProof="0" dirty="0">
                <a:ln>
                  <a:noFill/>
                </a:ln>
                <a:solidFill>
                  <a:srgbClr val="393939"/>
                </a:solidFill>
                <a:effectLst/>
                <a:uLnTx/>
                <a:uFillTx/>
                <a:latin typeface="Segoe UI"/>
                <a:ea typeface="+mn-ea"/>
                <a:cs typeface="Segoe UI Semilight" panose="020B0402040204020203" pitchFamily="34" charset="0"/>
              </a:rPr>
              <a:t> files like Excel, Word, and PowerPoint automatically get stored in the cloud, which acts as a virtual online drive, so you can share and work on documents in real time.</a:t>
            </a:r>
          </a:p>
          <a:p>
            <a:pPr marL="0" marR="0" lvl="0" indent="0" algn="l" defTabSz="914028" rtl="0" eaLnBrk="1" fontAlgn="auto" latinLnBrk="0" hangingPunct="1">
              <a:lnSpc>
                <a:spcPct val="100000"/>
              </a:lnSpc>
              <a:spcBef>
                <a:spcPts val="0"/>
              </a:spcBef>
              <a:spcAft>
                <a:spcPts val="800"/>
              </a:spcAft>
              <a:buClrTx/>
              <a:buSzTx/>
              <a:buFontTx/>
              <a:buNone/>
              <a:tabLst/>
              <a:defRPr/>
            </a:pPr>
            <a:r>
              <a:rPr kumimoji="0" lang="en-US" sz="1300" b="1" i="0" u="none" strike="noStrike" kern="1200" cap="none" spc="0" normalizeH="0" baseline="0" noProof="0" dirty="0">
                <a:ln>
                  <a:noFill/>
                </a:ln>
                <a:solidFill>
                  <a:srgbClr val="0078D7"/>
                </a:solidFill>
                <a:effectLst/>
                <a:uLnTx/>
                <a:uFillTx/>
                <a:latin typeface="Segoe UI Semibold"/>
                <a:ea typeface="+mn-ea"/>
                <a:cs typeface="Segoe UI Semilight" panose="020B0402040204020203" pitchFamily="34" charset="0"/>
              </a:rPr>
              <a:t>Use your laptop like a tablet; or your tablet like a laptop.</a:t>
            </a:r>
            <a:r>
              <a:rPr kumimoji="0" lang="en-US" sz="1300" b="1" i="0" u="none" strike="noStrike" kern="1200" cap="none" spc="0" normalizeH="0" baseline="30000" noProof="0" dirty="0">
                <a:ln>
                  <a:noFill/>
                </a:ln>
                <a:solidFill>
                  <a:srgbClr val="0078D7"/>
                </a:solidFill>
                <a:effectLst/>
                <a:uLnTx/>
                <a:uFillTx/>
                <a:latin typeface="Segoe UI Semibold"/>
                <a:ea typeface="+mn-ea"/>
                <a:cs typeface="Segoe UI Semilight" panose="020B0402040204020203" pitchFamily="34" charset="0"/>
              </a:rPr>
              <a:t>5</a:t>
            </a:r>
            <a:r>
              <a:rPr kumimoji="0" lang="en-US" sz="1300" b="1" i="0" u="none" strike="noStrike" kern="1200" cap="none" spc="0" normalizeH="0" baseline="0" noProof="0" dirty="0">
                <a:ln>
                  <a:noFill/>
                </a:ln>
                <a:solidFill>
                  <a:srgbClr val="0078D7"/>
                </a:solidFill>
                <a:effectLst/>
                <a:uLnTx/>
                <a:uFillTx/>
                <a:latin typeface="Segoe UI Semibold"/>
                <a:ea typeface="+mn-ea"/>
                <a:cs typeface="Segoe UI Semilight" panose="020B0402040204020203" pitchFamily="34" charset="0"/>
              </a:rPr>
              <a:t> </a:t>
            </a:r>
            <a:r>
              <a:rPr kumimoji="0" lang="en-US" sz="1300" b="0" i="0" u="none" strike="noStrike" kern="1200" cap="none" spc="0" normalizeH="0" baseline="0" noProof="0" dirty="0">
                <a:ln>
                  <a:noFill/>
                </a:ln>
                <a:solidFill>
                  <a:srgbClr val="393939"/>
                </a:solidFill>
                <a:effectLst/>
                <a:uLnTx/>
                <a:uFillTx/>
                <a:latin typeface="Segoe UI"/>
                <a:ea typeface="+mn-ea"/>
                <a:cs typeface="Segoe UI Semilight" panose="020B0402040204020203" pitchFamily="34" charset="0"/>
              </a:rPr>
              <a:t>Switch easily between modes.</a:t>
            </a:r>
          </a:p>
          <a:p>
            <a:pPr marL="0" marR="0" lvl="0" indent="0" algn="l" defTabSz="914028" rtl="0" eaLnBrk="1" fontAlgn="auto" latinLnBrk="0" hangingPunct="1">
              <a:lnSpc>
                <a:spcPct val="100000"/>
              </a:lnSpc>
              <a:spcBef>
                <a:spcPts val="0"/>
              </a:spcBef>
              <a:spcAft>
                <a:spcPts val="800"/>
              </a:spcAft>
              <a:buClrTx/>
              <a:buSzTx/>
              <a:buFontTx/>
              <a:buNone/>
              <a:tabLst/>
              <a:defRPr/>
            </a:pPr>
            <a:r>
              <a:rPr kumimoji="0" lang="en-US" sz="1300" b="1" i="0" u="none" strike="noStrike" kern="1200" cap="none" spc="0" normalizeH="0" baseline="0" noProof="0" dirty="0">
                <a:ln>
                  <a:noFill/>
                </a:ln>
                <a:solidFill>
                  <a:srgbClr val="0078D7"/>
                </a:solidFill>
                <a:effectLst/>
                <a:uLnTx/>
                <a:uFillTx/>
                <a:latin typeface="Segoe UI Semibold"/>
                <a:ea typeface="+mn-ea"/>
                <a:cs typeface="Segoe UI Semilight" panose="020B0402040204020203" pitchFamily="34" charset="0"/>
              </a:rPr>
              <a:t>Interact with your device however you want. </a:t>
            </a:r>
            <a:r>
              <a:rPr kumimoji="0" lang="en-US" sz="1300" b="0" i="0" u="none" strike="noStrike" kern="1200" cap="none" spc="0" normalizeH="0" baseline="0" noProof="0" dirty="0">
                <a:ln>
                  <a:noFill/>
                </a:ln>
                <a:solidFill>
                  <a:srgbClr val="393939"/>
                </a:solidFill>
                <a:effectLst/>
                <a:uLnTx/>
                <a:uFillTx/>
                <a:latin typeface="Segoe UI"/>
                <a:ea typeface="+mn-ea"/>
                <a:cs typeface="Segoe UI Semilight" panose="020B0402040204020203" pitchFamily="34" charset="0"/>
              </a:rPr>
              <a:t>You can use voice, gesture, touch, keyboard and/or mouse.</a:t>
            </a:r>
            <a:r>
              <a:rPr kumimoji="0" lang="en-US" sz="1300" b="0" i="0" u="none" strike="noStrike" kern="1200" cap="none" spc="0" normalizeH="0" baseline="30000" noProof="0" dirty="0">
                <a:ln>
                  <a:noFill/>
                </a:ln>
                <a:solidFill>
                  <a:srgbClr val="393939"/>
                </a:solidFill>
                <a:effectLst/>
                <a:uLnTx/>
                <a:uFillTx/>
                <a:latin typeface="Segoe UI"/>
                <a:ea typeface="+mn-ea"/>
                <a:cs typeface="Segoe UI Semilight" panose="020B0402040204020203" pitchFamily="34" charset="0"/>
              </a:rPr>
              <a:t>5</a:t>
            </a:r>
            <a:r>
              <a:rPr kumimoji="0" lang="en-US" sz="1300" b="0" i="0" u="none" strike="noStrike" kern="1200" cap="none" spc="0" normalizeH="0" baseline="0" noProof="0" dirty="0">
                <a:ln>
                  <a:noFill/>
                </a:ln>
                <a:solidFill>
                  <a:srgbClr val="393939"/>
                </a:solidFill>
                <a:effectLst/>
                <a:uLnTx/>
                <a:uFillTx/>
                <a:latin typeface="Segoe UI"/>
                <a:ea typeface="+mn-ea"/>
                <a:cs typeface="Segoe UI Semilight" panose="020B0402040204020203" pitchFamily="34" charset="0"/>
              </a:rPr>
              <a:t> </a:t>
            </a:r>
          </a:p>
          <a:p>
            <a:pPr marL="0" marR="0" lvl="0" indent="0" algn="l" defTabSz="914028" rtl="0" eaLnBrk="1" fontAlgn="auto" latinLnBrk="0" hangingPunct="1">
              <a:lnSpc>
                <a:spcPct val="100000"/>
              </a:lnSpc>
              <a:spcBef>
                <a:spcPts val="0"/>
              </a:spcBef>
              <a:spcAft>
                <a:spcPts val="800"/>
              </a:spcAft>
              <a:buClrTx/>
              <a:buSzTx/>
              <a:buFontTx/>
              <a:buNone/>
              <a:tabLst/>
              <a:defRPr/>
            </a:pPr>
            <a:r>
              <a:rPr kumimoji="0" lang="en-US" sz="1300" b="1" i="0" u="none" strike="noStrike" kern="1200" cap="none" spc="0" normalizeH="0" baseline="0" noProof="0" dirty="0">
                <a:ln>
                  <a:noFill/>
                </a:ln>
                <a:solidFill>
                  <a:srgbClr val="0078D7"/>
                </a:solidFill>
                <a:effectLst/>
                <a:uLnTx/>
                <a:uFillTx/>
                <a:latin typeface="Segoe UI Semibold"/>
                <a:ea typeface="+mn-ea"/>
                <a:cs typeface="Segoe UI Semilight" panose="020B0402040204020203" pitchFamily="34" charset="0"/>
              </a:rPr>
              <a:t>Start faster and keep working longer </a:t>
            </a:r>
            <a:r>
              <a:rPr kumimoji="0" lang="en-US" sz="1300" b="0" i="0" u="none" strike="noStrike" kern="1200" cap="none" spc="0" normalizeH="0" baseline="0" noProof="0" dirty="0">
                <a:ln>
                  <a:noFill/>
                </a:ln>
                <a:solidFill>
                  <a:srgbClr val="393939"/>
                </a:solidFill>
                <a:effectLst/>
                <a:uLnTx/>
                <a:uFillTx/>
                <a:latin typeface="Segoe UI"/>
                <a:ea typeface="+mn-ea"/>
                <a:cs typeface="Segoe UI Semilight" panose="020B0402040204020203" pitchFamily="34" charset="0"/>
              </a:rPr>
              <a:t>with speedier wake up, faster processing speeds, and a long-lasting battery than Windows 7 devices</a:t>
            </a:r>
          </a:p>
          <a:p>
            <a:pPr marL="0" marR="0" lvl="0" indent="0" algn="l" defTabSz="914028" rtl="0" eaLnBrk="1" fontAlgn="auto" latinLnBrk="0" hangingPunct="1">
              <a:lnSpc>
                <a:spcPct val="100000"/>
              </a:lnSpc>
              <a:spcBef>
                <a:spcPts val="0"/>
              </a:spcBef>
              <a:spcAft>
                <a:spcPts val="800"/>
              </a:spcAft>
              <a:buClrTx/>
              <a:buSzTx/>
              <a:buFontTx/>
              <a:buNone/>
              <a:tabLst/>
              <a:defRPr/>
            </a:pPr>
            <a:r>
              <a:rPr kumimoji="0" lang="en-US" sz="1300" b="1" i="0" u="none" strike="noStrike" kern="1200" cap="none" spc="0" normalizeH="0" baseline="0" noProof="0" dirty="0">
                <a:ln>
                  <a:noFill/>
                </a:ln>
                <a:solidFill>
                  <a:srgbClr val="0078D7"/>
                </a:solidFill>
                <a:effectLst/>
                <a:uLnTx/>
                <a:uFillTx/>
                <a:latin typeface="Segoe UI Semibold"/>
                <a:ea typeface="+mn-ea"/>
                <a:cs typeface="Segoe UI Semilight" panose="020B0402040204020203" pitchFamily="34" charset="0"/>
              </a:rPr>
              <a:t>Use your digital personal assistant </a:t>
            </a:r>
            <a:r>
              <a:rPr kumimoji="0" lang="en-US" sz="1300" b="0" i="0" u="none" strike="noStrike" kern="1200" cap="none" spc="0" normalizeH="0" baseline="0" noProof="0" dirty="0">
                <a:ln>
                  <a:noFill/>
                </a:ln>
                <a:solidFill>
                  <a:srgbClr val="393939"/>
                </a:solidFill>
                <a:effectLst/>
                <a:uLnTx/>
                <a:uFillTx/>
                <a:latin typeface="Segoe UI"/>
                <a:ea typeface="+mn-ea"/>
                <a:cs typeface="Segoe UI Semilight" panose="020B0402040204020203" pitchFamily="34" charset="0"/>
              </a:rPr>
              <a:t>to help you plan your day (and more) while you keep working.</a:t>
            </a:r>
          </a:p>
          <a:p>
            <a:pPr marL="0" marR="0" lvl="0" indent="0" algn="l" defTabSz="914028" rtl="0" eaLnBrk="1" fontAlgn="auto" latinLnBrk="0" hangingPunct="1">
              <a:lnSpc>
                <a:spcPct val="100000"/>
              </a:lnSpc>
              <a:spcBef>
                <a:spcPts val="0"/>
              </a:spcBef>
              <a:spcAft>
                <a:spcPts val="800"/>
              </a:spcAft>
              <a:buClrTx/>
              <a:buSzTx/>
              <a:buFontTx/>
              <a:buNone/>
              <a:tabLst/>
              <a:defRPr/>
            </a:pPr>
            <a:r>
              <a:rPr kumimoji="0" lang="en-US" sz="1300" b="1" i="0" u="none" strike="noStrike" kern="1200" cap="none" spc="0" normalizeH="0" baseline="0" noProof="0" dirty="0">
                <a:ln>
                  <a:noFill/>
                </a:ln>
                <a:solidFill>
                  <a:srgbClr val="0078D7"/>
                </a:solidFill>
                <a:effectLst/>
                <a:uLnTx/>
                <a:uFillTx/>
                <a:latin typeface="Segoe UI Semibold"/>
                <a:ea typeface="+mn-ea"/>
                <a:cs typeface="Segoe UI Semilight" panose="020B0402040204020203" pitchFamily="34" charset="0"/>
              </a:rPr>
              <a:t>Create in 3 dimensions. </a:t>
            </a:r>
            <a:r>
              <a:rPr kumimoji="0" lang="en-US" sz="1300" b="0" i="0" u="none" strike="noStrike" kern="1200" cap="none" spc="0" normalizeH="0" baseline="0" noProof="0" dirty="0">
                <a:ln>
                  <a:noFill/>
                </a:ln>
                <a:solidFill>
                  <a:srgbClr val="393939"/>
                </a:solidFill>
                <a:effectLst/>
                <a:uLnTx/>
                <a:uFillTx/>
                <a:latin typeface="Segoe UI"/>
                <a:ea typeface="+mn-ea"/>
                <a:cs typeface="Segoe UI Semilight" panose="020B0402040204020203" pitchFamily="34" charset="0"/>
              </a:rPr>
              <a:t>The only limit is your imagination.</a:t>
            </a:r>
          </a:p>
        </p:txBody>
      </p:sp>
      <p:sp>
        <p:nvSpPr>
          <p:cNvPr id="32" name="Rectangle 31">
            <a:extLst>
              <a:ext uri="{FF2B5EF4-FFF2-40B4-BE49-F238E27FC236}">
                <a16:creationId xmlns:a16="http://schemas.microsoft.com/office/drawing/2014/main" id="{9C251F49-156F-4309-9654-C918891375DB}"/>
              </a:ext>
            </a:extLst>
          </p:cNvPr>
          <p:cNvSpPr/>
          <p:nvPr/>
        </p:nvSpPr>
        <p:spPr>
          <a:xfrm>
            <a:off x="4161625" y="1506621"/>
            <a:ext cx="7328010" cy="830997"/>
          </a:xfrm>
          <a:prstGeom prst="rect">
            <a:avLst/>
          </a:prstGeom>
        </p:spPr>
        <p:txBody>
          <a:bodyPr wrap="square" lIns="0" tIns="0" rIns="0" bIns="0">
            <a:spAutoFit/>
          </a:bodyPr>
          <a:lstStyle/>
          <a:p>
            <a:pPr marL="0" marR="0" lvl="0" indent="0" algn="l" defTabSz="914028" rtl="0" eaLnBrk="1" fontAlgn="auto" latinLnBrk="0" hangingPunct="1">
              <a:lnSpc>
                <a:spcPct val="100000"/>
              </a:lnSpc>
              <a:spcBef>
                <a:spcPts val="0"/>
              </a:spcBef>
              <a:spcAft>
                <a:spcPts val="600"/>
              </a:spcAft>
              <a:buClrTx/>
              <a:buSzTx/>
              <a:buFontTx/>
              <a:buNone/>
              <a:tabLst/>
              <a:defRPr/>
            </a:pPr>
            <a:r>
              <a:rPr kumimoji="0" lang="en-US" sz="1800" b="0" i="0" u="none" strike="noStrike" kern="0" cap="none" spc="0" normalizeH="0" baseline="0" noProof="0" dirty="0">
                <a:ln>
                  <a:noFill/>
                </a:ln>
                <a:solidFill>
                  <a:srgbClr val="393939"/>
                </a:solidFill>
                <a:effectLst/>
                <a:uLnTx/>
                <a:uFillTx/>
                <a:latin typeface="Segoe UI Semibold"/>
                <a:ea typeface="+mn-ea"/>
                <a:cs typeface="+mn-cs"/>
              </a:rPr>
              <a:t>Windows 10 Pro devices have up to </a:t>
            </a:r>
            <a:r>
              <a:rPr kumimoji="0" lang="en-US" sz="1800" b="1" i="0" u="none" strike="noStrike" kern="0" cap="none" spc="0" normalizeH="0" baseline="0" noProof="0" dirty="0">
                <a:ln>
                  <a:noFill/>
                </a:ln>
                <a:solidFill>
                  <a:srgbClr val="393939"/>
                </a:solidFill>
                <a:effectLst/>
                <a:uLnTx/>
                <a:uFillTx/>
                <a:latin typeface="Segoe UI Semibold"/>
                <a:ea typeface="+mn-ea"/>
                <a:cs typeface="+mn-cs"/>
              </a:rPr>
              <a:t>2.5 times better performance,</a:t>
            </a:r>
            <a:r>
              <a:rPr kumimoji="0" lang="en-US" sz="1800" b="0" i="0" u="none" strike="noStrike" kern="0" cap="none" spc="0" normalizeH="0" baseline="30000" noProof="0" dirty="0">
                <a:ln>
                  <a:noFill/>
                </a:ln>
                <a:solidFill>
                  <a:srgbClr val="393939"/>
                </a:solidFill>
                <a:effectLst/>
                <a:uLnTx/>
                <a:uFillTx/>
                <a:latin typeface="Segoe UI Semibold"/>
                <a:ea typeface="+mn-ea"/>
                <a:cs typeface="+mn-cs"/>
              </a:rPr>
              <a:t>1 </a:t>
            </a:r>
            <a:r>
              <a:rPr kumimoji="0" lang="en-US" sz="1800" b="1" i="0" u="none" strike="noStrike" kern="0" cap="none" spc="0" normalizeH="0" baseline="0" noProof="0" dirty="0">
                <a:ln>
                  <a:noFill/>
                </a:ln>
                <a:solidFill>
                  <a:srgbClr val="393939"/>
                </a:solidFill>
                <a:effectLst/>
                <a:uLnTx/>
                <a:uFillTx/>
                <a:latin typeface="Segoe UI Semibold"/>
                <a:ea typeface="+mn-ea"/>
                <a:cs typeface="+mn-cs"/>
              </a:rPr>
              <a:t>65% faster multi-tasking</a:t>
            </a:r>
            <a:r>
              <a:rPr kumimoji="0" lang="en-US" sz="1800" b="0" i="0" u="none" strike="noStrike" kern="0" cap="none" spc="0" normalizeH="0" baseline="0" noProof="0" dirty="0">
                <a:ln>
                  <a:noFill/>
                </a:ln>
                <a:solidFill>
                  <a:srgbClr val="393939"/>
                </a:solidFill>
                <a:effectLst/>
                <a:uLnTx/>
                <a:uFillTx/>
                <a:latin typeface="Segoe UI Semibold"/>
                <a:ea typeface="+mn-ea"/>
                <a:cs typeface="+mn-cs"/>
              </a:rPr>
              <a:t>,</a:t>
            </a:r>
            <a:r>
              <a:rPr kumimoji="0" lang="en-US" sz="1800" b="0" i="0" u="none" strike="noStrike" kern="0" cap="none" spc="0" normalizeH="0" baseline="30000" noProof="0" dirty="0">
                <a:ln>
                  <a:noFill/>
                </a:ln>
                <a:solidFill>
                  <a:srgbClr val="393939"/>
                </a:solidFill>
                <a:effectLst/>
                <a:uLnTx/>
                <a:uFillTx/>
                <a:latin typeface="Segoe UI Semibold"/>
                <a:ea typeface="+mn-ea"/>
                <a:cs typeface="+mn-cs"/>
              </a:rPr>
              <a:t>2</a:t>
            </a:r>
            <a:r>
              <a:rPr kumimoji="0" lang="en-US" sz="1800" b="0" i="0" u="none" strike="noStrike" kern="0" cap="none" spc="0" normalizeH="0" baseline="0" noProof="0" dirty="0">
                <a:ln>
                  <a:noFill/>
                </a:ln>
                <a:solidFill>
                  <a:srgbClr val="393939"/>
                </a:solidFill>
                <a:effectLst/>
                <a:uLnTx/>
                <a:uFillTx/>
                <a:latin typeface="Segoe UI Semibold"/>
                <a:ea typeface="+mn-ea"/>
                <a:cs typeface="+mn-cs"/>
              </a:rPr>
              <a:t> and </a:t>
            </a:r>
            <a:r>
              <a:rPr kumimoji="0" lang="en-US" sz="1800" b="1" i="0" u="none" strike="noStrike" kern="0" cap="none" spc="0" normalizeH="0" baseline="0" noProof="0" dirty="0">
                <a:ln>
                  <a:noFill/>
                </a:ln>
                <a:solidFill>
                  <a:srgbClr val="393939"/>
                </a:solidFill>
                <a:effectLst/>
                <a:uLnTx/>
                <a:uFillTx/>
                <a:latin typeface="Segoe UI Semibold"/>
                <a:ea typeface="+mn-ea"/>
                <a:cs typeface="+mn-cs"/>
              </a:rPr>
              <a:t>4 times faster wake speed</a:t>
            </a:r>
            <a:r>
              <a:rPr kumimoji="0" lang="en-US" sz="1800" b="0" i="0" u="none" strike="noStrike" kern="0" cap="none" spc="0" normalizeH="0" baseline="30000" noProof="0" dirty="0">
                <a:ln>
                  <a:noFill/>
                </a:ln>
                <a:solidFill>
                  <a:srgbClr val="393939"/>
                </a:solidFill>
                <a:effectLst/>
                <a:uLnTx/>
                <a:uFillTx/>
                <a:latin typeface="Segoe UI Semibold"/>
                <a:ea typeface="+mn-ea"/>
                <a:cs typeface="+mn-cs"/>
              </a:rPr>
              <a:t>3</a:t>
            </a:r>
            <a:r>
              <a:rPr kumimoji="0" lang="en-US" sz="1800" b="0" i="0" u="none" strike="noStrike" kern="0" cap="none" spc="0" normalizeH="0" baseline="0" noProof="0" dirty="0">
                <a:ln>
                  <a:noFill/>
                </a:ln>
                <a:solidFill>
                  <a:srgbClr val="393939"/>
                </a:solidFill>
                <a:effectLst/>
                <a:uLnTx/>
                <a:uFillTx/>
                <a:latin typeface="Segoe UI Semibold"/>
                <a:ea typeface="+mn-ea"/>
                <a:cs typeface="+mn-cs"/>
              </a:rPr>
              <a:t> than a 5 year-old laptop.</a:t>
            </a:r>
          </a:p>
        </p:txBody>
      </p:sp>
    </p:spTree>
    <p:extLst>
      <p:ext uri="{BB962C8B-B14F-4D97-AF65-F5344CB8AC3E}">
        <p14:creationId xmlns:p14="http://schemas.microsoft.com/office/powerpoint/2010/main" val="2783912915"/>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7A2E6498-D2B3-4CD6-B734-2117D1CB097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119" t="2338" r="40491"/>
          <a:stretch/>
        </p:blipFill>
        <p:spPr>
          <a:xfrm>
            <a:off x="430213" y="1554948"/>
            <a:ext cx="3421541" cy="4334810"/>
          </a:xfrm>
          <a:prstGeom prst="rect">
            <a:avLst/>
          </a:prstGeom>
        </p:spPr>
      </p:pic>
      <p:sp>
        <p:nvSpPr>
          <p:cNvPr id="2" name="Title 1"/>
          <p:cNvSpPr>
            <a:spLocks noGrp="1"/>
          </p:cNvSpPr>
          <p:nvPr>
            <p:ph type="title"/>
          </p:nvPr>
        </p:nvSpPr>
        <p:spPr>
          <a:xfrm>
            <a:off x="430213" y="609600"/>
            <a:ext cx="11038647" cy="795089"/>
          </a:xfrm>
        </p:spPr>
        <p:txBody>
          <a:bodyPr/>
          <a:lstStyle/>
          <a:p>
            <a:r>
              <a:rPr lang="en-US" dirty="0"/>
              <a:t>Empower your customers to protect what they’ve built</a:t>
            </a:r>
            <a:br>
              <a:rPr lang="en-US" dirty="0"/>
            </a:br>
            <a:r>
              <a:rPr lang="en-US" sz="2400" dirty="0">
                <a:solidFill>
                  <a:schemeClr val="tx1"/>
                </a:solidFill>
                <a:latin typeface="+mn-lt"/>
              </a:rPr>
              <a:t>Windows 10 Pro devices</a:t>
            </a:r>
            <a:endParaRPr lang="en-US" sz="2400" dirty="0">
              <a:latin typeface="+mn-lt"/>
            </a:endParaRPr>
          </a:p>
        </p:txBody>
      </p:sp>
      <p:sp>
        <p:nvSpPr>
          <p:cNvPr id="8" name="Rectangle 7">
            <a:extLst>
              <a:ext uri="{FF2B5EF4-FFF2-40B4-BE49-F238E27FC236}">
                <a16:creationId xmlns:a16="http://schemas.microsoft.com/office/drawing/2014/main" id="{AAB913E5-5F56-4DAB-B487-A4328101ABCB}"/>
              </a:ext>
            </a:extLst>
          </p:cNvPr>
          <p:cNvSpPr/>
          <p:nvPr/>
        </p:nvSpPr>
        <p:spPr bwMode="auto">
          <a:xfrm>
            <a:off x="329020" y="6035231"/>
            <a:ext cx="6603408" cy="67401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45713" rIns="91427" bIns="45713" numCol="1" spcCol="0" rtlCol="0" fromWordArt="0" anchor="b" anchorCtr="0" forceAA="0" compatLnSpc="1">
            <a:prstTxWarp prst="textNoShape">
              <a:avLst/>
            </a:prstTxWarp>
            <a:spAutoFit/>
          </a:bodyPr>
          <a:lstStyle/>
          <a:p>
            <a:pPr defTabSz="932293" fontAlgn="base">
              <a:lnSpc>
                <a:spcPct val="90000"/>
              </a:lnSpc>
              <a:spcBef>
                <a:spcPct val="0"/>
              </a:spcBef>
              <a:spcAft>
                <a:spcPct val="0"/>
              </a:spcAft>
            </a:pPr>
            <a:r>
              <a:rPr lang="en-US" sz="700" baseline="30000" dirty="0">
                <a:solidFill>
                  <a:schemeClr val="bg1">
                    <a:lumMod val="50000"/>
                  </a:schemeClr>
                </a:solidFill>
              </a:rPr>
              <a:t>1</a:t>
            </a:r>
            <a:r>
              <a:rPr lang="en-US" sz="700" dirty="0">
                <a:solidFill>
                  <a:schemeClr val="bg1">
                    <a:lumMod val="50000"/>
                  </a:schemeClr>
                </a:solidFill>
              </a:rPr>
              <a:t>For the supported lifetime of the device</a:t>
            </a:r>
          </a:p>
          <a:p>
            <a:pPr defTabSz="932293" fontAlgn="base">
              <a:lnSpc>
                <a:spcPct val="90000"/>
              </a:lnSpc>
              <a:spcBef>
                <a:spcPct val="0"/>
              </a:spcBef>
              <a:spcAft>
                <a:spcPct val="0"/>
              </a:spcAft>
            </a:pPr>
            <a:r>
              <a:rPr lang="en-US" sz="700" baseline="30000" dirty="0">
                <a:solidFill>
                  <a:schemeClr val="bg1">
                    <a:lumMod val="50000"/>
                  </a:schemeClr>
                </a:solidFill>
                <a:ea typeface="Segoe UI" pitchFamily="34" charset="0"/>
                <a:cs typeface="Segoe UI" pitchFamily="34" charset="0"/>
              </a:rPr>
              <a:t>2</a:t>
            </a:r>
            <a:r>
              <a:rPr lang="en-US" sz="700" dirty="0">
                <a:solidFill>
                  <a:schemeClr val="bg1">
                    <a:lumMod val="50000"/>
                  </a:schemeClr>
                </a:solidFill>
                <a:cs typeface="Calibri" panose="020F0502020204030204" pitchFamily="34" charset="0"/>
              </a:rPr>
              <a:t>Windows Hello with biometrics </a:t>
            </a:r>
            <a:r>
              <a:rPr lang="en-US" sz="700" dirty="0" err="1">
                <a:solidFill>
                  <a:schemeClr val="bg1">
                    <a:lumMod val="50000"/>
                  </a:schemeClr>
                </a:solidFill>
                <a:cs typeface="Calibri" panose="020F0502020204030204" pitchFamily="34" charset="0"/>
              </a:rPr>
              <a:t>specialised</a:t>
            </a:r>
            <a:r>
              <a:rPr lang="en-US" sz="700" dirty="0">
                <a:solidFill>
                  <a:schemeClr val="bg1">
                    <a:lumMod val="50000"/>
                  </a:schemeClr>
                </a:solidFill>
                <a:cs typeface="Calibri" panose="020F0502020204030204" pitchFamily="34" charset="0"/>
              </a:rPr>
              <a:t> hardware, a fingerprint reader, illuminated IR sensor, or other biometric sensor is required. Hardware-based protection of the Windows Hello credential/keys requires TPM 1.2 or greater. If no TPM exists or is configured, credentials/keys protection will be software-based.</a:t>
            </a:r>
          </a:p>
          <a:p>
            <a:pPr defTabSz="932293" fontAlgn="base">
              <a:lnSpc>
                <a:spcPct val="90000"/>
              </a:lnSpc>
              <a:spcBef>
                <a:spcPct val="0"/>
              </a:spcBef>
              <a:spcAft>
                <a:spcPct val="0"/>
              </a:spcAft>
            </a:pPr>
            <a:r>
              <a:rPr lang="en-US" sz="700" baseline="30000" dirty="0">
                <a:solidFill>
                  <a:schemeClr val="bg1">
                    <a:lumMod val="50000"/>
                  </a:schemeClr>
                </a:solidFill>
                <a:cs typeface="Calibri" panose="020F0502020204030204" pitchFamily="34" charset="0"/>
              </a:rPr>
              <a:t>3</a:t>
            </a:r>
            <a:r>
              <a:rPr lang="en-US" sz="700" dirty="0">
                <a:solidFill>
                  <a:schemeClr val="bg1">
                    <a:lumMod val="50000"/>
                  </a:schemeClr>
                </a:solidFill>
                <a:cs typeface="Calibri" panose="020F0502020204030204" pitchFamily="34" charset="0"/>
              </a:rPr>
              <a:t>Requires TPM 1.2 or greater </a:t>
            </a:r>
          </a:p>
          <a:p>
            <a:pPr defTabSz="932293" fontAlgn="base">
              <a:lnSpc>
                <a:spcPct val="90000"/>
              </a:lnSpc>
              <a:spcBef>
                <a:spcPct val="0"/>
              </a:spcBef>
              <a:spcAft>
                <a:spcPct val="0"/>
              </a:spcAft>
            </a:pPr>
            <a:r>
              <a:rPr lang="en-US" sz="700" baseline="30000" dirty="0">
                <a:solidFill>
                  <a:schemeClr val="bg1">
                    <a:lumMod val="50000"/>
                  </a:schemeClr>
                </a:solidFill>
                <a:cs typeface="Calibri" panose="020F0502020204030204" pitchFamily="34" charset="0"/>
              </a:rPr>
              <a:t>4</a:t>
            </a:r>
            <a:r>
              <a:rPr lang="en-US" sz="700" dirty="0">
                <a:solidFill>
                  <a:schemeClr val="bg1">
                    <a:lumMod val="50000"/>
                  </a:schemeClr>
                </a:solidFill>
                <a:cs typeface="Calibri" panose="020F0502020204030204" pitchFamily="34" charset="0"/>
              </a:rPr>
              <a:t>Windows Information Protection requires either Mobile Device Management (MDM) or System Center Configuration Manager to manage settings. These products sold separately. Active Directory makes management easier but is not required </a:t>
            </a:r>
          </a:p>
        </p:txBody>
      </p:sp>
      <p:sp>
        <p:nvSpPr>
          <p:cNvPr id="3" name="Rectangle 2">
            <a:extLst>
              <a:ext uri="{FF2B5EF4-FFF2-40B4-BE49-F238E27FC236}">
                <a16:creationId xmlns:a16="http://schemas.microsoft.com/office/drawing/2014/main" id="{A5B6C542-E212-4731-B25F-9D9982185598}"/>
              </a:ext>
            </a:extLst>
          </p:cNvPr>
          <p:cNvSpPr/>
          <p:nvPr/>
        </p:nvSpPr>
        <p:spPr>
          <a:xfrm>
            <a:off x="4161625" y="3190307"/>
            <a:ext cx="7307235" cy="2667397"/>
          </a:xfrm>
          <a:prstGeom prst="rect">
            <a:avLst/>
          </a:prstGeom>
        </p:spPr>
        <p:txBody>
          <a:bodyPr wrap="square" lIns="0" tIns="0" rIns="0" bIns="0">
            <a:spAutoFit/>
          </a:bodyPr>
          <a:lstStyle/>
          <a:p>
            <a:pPr defTabSz="914028">
              <a:spcAft>
                <a:spcPts val="1000"/>
              </a:spcAft>
              <a:defRPr/>
            </a:pPr>
            <a:r>
              <a:rPr lang="en-US" sz="1400" dirty="0">
                <a:solidFill>
                  <a:schemeClr val="accent1"/>
                </a:solidFill>
                <a:latin typeface="+mj-lt"/>
                <a:cs typeface="Segoe UI Semibold" panose="020B0702040204020203" pitchFamily="34" charset="0"/>
              </a:rPr>
              <a:t>Sign in with your face or fingerprint.</a:t>
            </a:r>
            <a:r>
              <a:rPr lang="en-US" sz="1400" baseline="30000" dirty="0">
                <a:solidFill>
                  <a:schemeClr val="accent1"/>
                </a:solidFill>
                <a:latin typeface="+mj-lt"/>
                <a:cs typeface="Segoe UI Semibold" panose="020B0702040204020203" pitchFamily="34" charset="0"/>
              </a:rPr>
              <a:t>2</a:t>
            </a:r>
            <a:r>
              <a:rPr lang="en-US" sz="1400" dirty="0">
                <a:solidFill>
                  <a:schemeClr val="accent1"/>
                </a:solidFill>
                <a:latin typeface="+mj-lt"/>
                <a:cs typeface="Segoe UI Semibold" panose="020B0702040204020203" pitchFamily="34" charset="0"/>
              </a:rPr>
              <a:t> </a:t>
            </a:r>
            <a:r>
              <a:rPr lang="en-US" sz="1400" dirty="0">
                <a:solidFill>
                  <a:schemeClr val="tx1">
                    <a:lumMod val="75000"/>
                  </a:schemeClr>
                </a:solidFill>
                <a:cs typeface="Segoe UI Semibold" panose="020B0702040204020203" pitchFamily="34" charset="0"/>
              </a:rPr>
              <a:t>Get the fastest, most secure way to unlock your Windows device. </a:t>
            </a:r>
          </a:p>
          <a:p>
            <a:pPr defTabSz="914028">
              <a:spcAft>
                <a:spcPts val="1000"/>
              </a:spcAft>
              <a:defRPr/>
            </a:pPr>
            <a:r>
              <a:rPr lang="en-US" sz="1400" dirty="0">
                <a:solidFill>
                  <a:schemeClr val="accent1"/>
                </a:solidFill>
                <a:latin typeface="+mj-lt"/>
                <a:cs typeface="Segoe UI Semibold" panose="020B0702040204020203" pitchFamily="34" charset="0"/>
              </a:rPr>
              <a:t>Lost or stolen device? </a:t>
            </a:r>
            <a:r>
              <a:rPr lang="en-US" sz="1400" dirty="0">
                <a:solidFill>
                  <a:schemeClr val="tx1">
                    <a:lumMod val="75000"/>
                  </a:schemeClr>
                </a:solidFill>
                <a:cs typeface="Segoe UI Semibold" panose="020B0702040204020203" pitchFamily="34" charset="0"/>
              </a:rPr>
              <a:t>Remove business data immediately and avoid the high cost of lost data with BitLocker</a:t>
            </a:r>
            <a:r>
              <a:rPr lang="en-US" sz="1400" baseline="30000" dirty="0">
                <a:cs typeface="Segoe UI Semibold" panose="020B0702040204020203" pitchFamily="34" charset="0"/>
              </a:rPr>
              <a:t>3</a:t>
            </a:r>
            <a:r>
              <a:rPr lang="en-US" sz="1400" dirty="0">
                <a:solidFill>
                  <a:schemeClr val="tx1">
                    <a:lumMod val="75000"/>
                  </a:schemeClr>
                </a:solidFill>
                <a:cs typeface="Segoe UI Semibold" panose="020B0702040204020203" pitchFamily="34" charset="0"/>
              </a:rPr>
              <a:t> and BitLocker to Go </a:t>
            </a:r>
          </a:p>
          <a:p>
            <a:pPr defTabSz="914028">
              <a:spcAft>
                <a:spcPts val="1000"/>
              </a:spcAft>
              <a:defRPr/>
            </a:pPr>
            <a:r>
              <a:rPr lang="en-US" sz="1400" dirty="0">
                <a:solidFill>
                  <a:schemeClr val="accent1"/>
                </a:solidFill>
                <a:latin typeface="+mj-lt"/>
                <a:cs typeface="Segoe UI Semibold" panose="020B0702040204020203" pitchFamily="34" charset="0"/>
              </a:rPr>
              <a:t>Prevent </a:t>
            </a:r>
            <a:r>
              <a:rPr lang="en-US" sz="1400" dirty="0" err="1">
                <a:solidFill>
                  <a:srgbClr val="0078D7"/>
                </a:solidFill>
                <a:latin typeface="+mj-lt"/>
                <a:cs typeface="Segoe UI Semibold" panose="020B0702040204020203" pitchFamily="34" charset="0"/>
              </a:rPr>
              <a:t>unauthorised</a:t>
            </a:r>
            <a:r>
              <a:rPr lang="en-US" sz="1400" dirty="0">
                <a:solidFill>
                  <a:srgbClr val="0078D7"/>
                </a:solidFill>
                <a:latin typeface="+mj-lt"/>
                <a:cs typeface="Segoe UI Semibold" panose="020B0702040204020203" pitchFamily="34" charset="0"/>
              </a:rPr>
              <a:t> information </a:t>
            </a:r>
            <a:r>
              <a:rPr lang="en-US" sz="1400" dirty="0">
                <a:solidFill>
                  <a:schemeClr val="accent1"/>
                </a:solidFill>
                <a:latin typeface="+mj-lt"/>
                <a:cs typeface="Segoe UI Semibold" panose="020B0702040204020203" pitchFamily="34" charset="0"/>
              </a:rPr>
              <a:t>sharing with Windows Information Protection.</a:t>
            </a:r>
            <a:r>
              <a:rPr lang="en-US" sz="1400" baseline="30000" dirty="0">
                <a:solidFill>
                  <a:schemeClr val="accent1"/>
                </a:solidFill>
                <a:latin typeface="+mj-lt"/>
                <a:cs typeface="Segoe UI Semibold" panose="020B0702040204020203" pitchFamily="34" charset="0"/>
              </a:rPr>
              <a:t>4 </a:t>
            </a:r>
            <a:br>
              <a:rPr lang="en-US" sz="1400" baseline="30000" dirty="0">
                <a:solidFill>
                  <a:schemeClr val="accent1"/>
                </a:solidFill>
                <a:latin typeface="+mj-lt"/>
                <a:cs typeface="Segoe UI Semibold" panose="020B0702040204020203" pitchFamily="34" charset="0"/>
              </a:rPr>
            </a:br>
            <a:r>
              <a:rPr lang="en-US" sz="1400" dirty="0">
                <a:solidFill>
                  <a:schemeClr val="tx1">
                    <a:lumMod val="75000"/>
                  </a:schemeClr>
                </a:solidFill>
                <a:cs typeface="Segoe UI Semibold" panose="020B0702040204020203" pitchFamily="34" charset="0"/>
              </a:rPr>
              <a:t>Control how your employees use your business data. For example, block them </a:t>
            </a:r>
            <a:br>
              <a:rPr lang="en-US" sz="1400" dirty="0">
                <a:solidFill>
                  <a:schemeClr val="tx1">
                    <a:lumMod val="75000"/>
                  </a:schemeClr>
                </a:solidFill>
                <a:cs typeface="Segoe UI Semibold" panose="020B0702040204020203" pitchFamily="34" charset="0"/>
              </a:rPr>
            </a:br>
            <a:r>
              <a:rPr lang="en-US" sz="1400" dirty="0">
                <a:solidFill>
                  <a:schemeClr val="tx1">
                    <a:lumMod val="75000"/>
                  </a:schemeClr>
                </a:solidFill>
                <a:cs typeface="Segoe UI Semibold" panose="020B0702040204020203" pitchFamily="34" charset="0"/>
              </a:rPr>
              <a:t>from copying customer or financial data into social media. </a:t>
            </a:r>
          </a:p>
          <a:p>
            <a:pPr defTabSz="914028">
              <a:spcAft>
                <a:spcPts val="1000"/>
              </a:spcAft>
              <a:defRPr/>
            </a:pPr>
            <a:r>
              <a:rPr lang="en-US" sz="1400" dirty="0">
                <a:solidFill>
                  <a:schemeClr val="accent1"/>
                </a:solidFill>
                <a:latin typeface="+mj-lt"/>
                <a:cs typeface="Segoe UI Semibold" panose="020B0702040204020203" pitchFamily="34" charset="0"/>
              </a:rPr>
              <a:t>Help safeguard against modern malware threats </a:t>
            </a:r>
            <a:r>
              <a:rPr lang="en-US" sz="1400" dirty="0">
                <a:solidFill>
                  <a:schemeClr val="tx1">
                    <a:lumMod val="75000"/>
                  </a:schemeClr>
                </a:solidFill>
                <a:cs typeface="Segoe UI Semibold" panose="020B0702040204020203" pitchFamily="34" charset="0"/>
              </a:rPr>
              <a:t>with Windows Defender Antivirus</a:t>
            </a:r>
          </a:p>
          <a:p>
            <a:pPr defTabSz="914028">
              <a:spcAft>
                <a:spcPts val="1000"/>
              </a:spcAft>
              <a:defRPr/>
            </a:pPr>
            <a:r>
              <a:rPr lang="en-US" sz="1400" dirty="0">
                <a:solidFill>
                  <a:schemeClr val="accent1"/>
                </a:solidFill>
                <a:latin typeface="+mj-lt"/>
                <a:cs typeface="Segoe UI Semibold" panose="020B0702040204020203" pitchFamily="34" charset="0"/>
              </a:rPr>
              <a:t>Get built-in protection against ever-evolving viruses and attacks. </a:t>
            </a:r>
            <a:r>
              <a:rPr lang="en-US" sz="1400" dirty="0">
                <a:solidFill>
                  <a:schemeClr val="tx1">
                    <a:lumMod val="75000"/>
                  </a:schemeClr>
                </a:solidFill>
                <a:cs typeface="Segoe UI Semibold" panose="020B0702040204020203" pitchFamily="34" charset="0"/>
              </a:rPr>
              <a:t>Safeguard your business against high-cost security breaches</a:t>
            </a:r>
            <a:endParaRPr lang="en-US" sz="1400" dirty="0">
              <a:solidFill>
                <a:schemeClr val="tx1">
                  <a:lumMod val="75000"/>
                </a:schemeClr>
              </a:solidFill>
              <a:cs typeface="Segoe UI Semilight" panose="020B0402040204020203" pitchFamily="34" charset="0"/>
            </a:endParaRPr>
          </a:p>
        </p:txBody>
      </p:sp>
      <p:sp>
        <p:nvSpPr>
          <p:cNvPr id="4" name="Rectangle 3">
            <a:extLst>
              <a:ext uri="{FF2B5EF4-FFF2-40B4-BE49-F238E27FC236}">
                <a16:creationId xmlns:a16="http://schemas.microsoft.com/office/drawing/2014/main" id="{E771F673-A0D7-41AA-9569-68BB1AA812D1}"/>
              </a:ext>
            </a:extLst>
          </p:cNvPr>
          <p:cNvSpPr/>
          <p:nvPr/>
        </p:nvSpPr>
        <p:spPr>
          <a:xfrm>
            <a:off x="4161625" y="1537090"/>
            <a:ext cx="7484943" cy="1477328"/>
          </a:xfrm>
          <a:prstGeom prst="rect">
            <a:avLst/>
          </a:prstGeom>
        </p:spPr>
        <p:txBody>
          <a:bodyPr wrap="square" lIns="0" tIns="0" rIns="0" bIns="0">
            <a:spAutoFit/>
          </a:bodyPr>
          <a:lstStyle/>
          <a:p>
            <a:r>
              <a:rPr lang="en-US" sz="1600" dirty="0">
                <a:solidFill>
                  <a:schemeClr val="tx1">
                    <a:lumMod val="75000"/>
                  </a:schemeClr>
                </a:solidFill>
                <a:latin typeface="+mj-lt"/>
              </a:rPr>
              <a:t>Keep your files safe with BitLocker, and get the same security on removable storage devices with BitLocker to Go. Windows 10 Pro also includes Windows Defender Antivirus, which uses the power of the cloud, wide optics, machine learning, and behavior analysis to protect your devices from emerging, sophisticated threats. Plus, automatic updates</a:t>
            </a:r>
            <a:r>
              <a:rPr lang="en-US" sz="1600" baseline="30000" dirty="0">
                <a:solidFill>
                  <a:schemeClr val="tx1">
                    <a:lumMod val="75000"/>
                  </a:schemeClr>
                </a:solidFill>
                <a:latin typeface="+mj-lt"/>
              </a:rPr>
              <a:t>1</a:t>
            </a:r>
            <a:r>
              <a:rPr lang="en-US" sz="1600" dirty="0">
                <a:solidFill>
                  <a:schemeClr val="tx1">
                    <a:lumMod val="75000"/>
                  </a:schemeClr>
                </a:solidFill>
                <a:latin typeface="+mj-lt"/>
              </a:rPr>
              <a:t> ensure you have complete, ongoing protection against current and future threats.</a:t>
            </a:r>
            <a:endParaRPr lang="en-US" sz="1600" kern="0" dirty="0">
              <a:solidFill>
                <a:schemeClr val="tx1">
                  <a:lumMod val="75000"/>
                </a:schemeClr>
              </a:solidFill>
              <a:latin typeface="+mj-lt"/>
            </a:endParaRPr>
          </a:p>
        </p:txBody>
      </p:sp>
    </p:spTree>
    <p:extLst>
      <p:ext uri="{BB962C8B-B14F-4D97-AF65-F5344CB8AC3E}">
        <p14:creationId xmlns:p14="http://schemas.microsoft.com/office/powerpoint/2010/main" val="4024486493"/>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4A95E-304B-42EF-8BC3-71C9A0E7520C}"/>
              </a:ext>
            </a:extLst>
          </p:cNvPr>
          <p:cNvSpPr>
            <a:spLocks noGrp="1"/>
          </p:cNvSpPr>
          <p:nvPr>
            <p:ph type="title"/>
          </p:nvPr>
        </p:nvSpPr>
        <p:spPr>
          <a:xfrm>
            <a:off x="430213" y="609600"/>
            <a:ext cx="11652930" cy="753796"/>
          </a:xfrm>
        </p:spPr>
        <p:txBody>
          <a:bodyPr/>
          <a:lstStyle/>
          <a:p>
            <a:r>
              <a:rPr lang="en-US" dirty="0"/>
              <a:t>Windows 7 security features: </a:t>
            </a:r>
            <a:r>
              <a:rPr lang="en-US" sz="3200" dirty="0"/>
              <a:t>Outdated for today’s security threats</a:t>
            </a:r>
            <a:br>
              <a:rPr lang="en-US" dirty="0"/>
            </a:br>
            <a:endParaRPr lang="en-US" sz="1960" dirty="0">
              <a:solidFill>
                <a:schemeClr val="tx1"/>
              </a:solidFill>
              <a:latin typeface="Segoe UI (Body)"/>
            </a:endParaRPr>
          </a:p>
        </p:txBody>
      </p:sp>
      <p:cxnSp>
        <p:nvCxnSpPr>
          <p:cNvPr id="107" name="Straight Arrow Connector 106">
            <a:extLst>
              <a:ext uri="{FF2B5EF4-FFF2-40B4-BE49-F238E27FC236}">
                <a16:creationId xmlns:a16="http://schemas.microsoft.com/office/drawing/2014/main" id="{CD6D658B-C678-4FC8-A972-F6A528C47EF8}"/>
              </a:ext>
            </a:extLst>
          </p:cNvPr>
          <p:cNvCxnSpPr/>
          <p:nvPr/>
        </p:nvCxnSpPr>
        <p:spPr>
          <a:xfrm>
            <a:off x="9783044" y="6195548"/>
            <a:ext cx="2395432" cy="0"/>
          </a:xfrm>
          <a:prstGeom prst="straightConnector1">
            <a:avLst/>
          </a:prstGeom>
          <a:noFill/>
          <a:ln w="25400" cap="flat" cmpd="sng" algn="ctr">
            <a:solidFill>
              <a:schemeClr val="tx2"/>
            </a:solidFill>
            <a:prstDash val="solid"/>
            <a:headEnd type="none"/>
            <a:tailEnd type="arrow" w="med" len="sm"/>
          </a:ln>
          <a:effectLst/>
        </p:spPr>
      </p:cxnSp>
      <p:sp>
        <p:nvSpPr>
          <p:cNvPr id="108" name="TextBox 107">
            <a:extLst>
              <a:ext uri="{FF2B5EF4-FFF2-40B4-BE49-F238E27FC236}">
                <a16:creationId xmlns:a16="http://schemas.microsoft.com/office/drawing/2014/main" id="{0088E51C-E5B2-4016-B47B-B48B362CCEC2}"/>
              </a:ext>
            </a:extLst>
          </p:cNvPr>
          <p:cNvSpPr txBox="1"/>
          <p:nvPr/>
        </p:nvSpPr>
        <p:spPr>
          <a:xfrm>
            <a:off x="10473942" y="6055310"/>
            <a:ext cx="1013635" cy="280476"/>
          </a:xfrm>
          <a:prstGeom prst="rect">
            <a:avLst/>
          </a:prstGeom>
          <a:solidFill>
            <a:schemeClr val="bg2"/>
          </a:solidFill>
        </p:spPr>
        <p:txBody>
          <a:bodyPr vert="horz" wrap="none" lIns="91362" tIns="91362" rIns="91362" bIns="91362" rtlCol="0" anchor="ctr">
            <a:noAutofit/>
          </a:bodyPr>
          <a:lstStyle/>
          <a:p>
            <a:pPr algn="ctr" defTabSz="931396">
              <a:lnSpc>
                <a:spcPct val="90000"/>
              </a:lnSpc>
              <a:spcAft>
                <a:spcPts val="600"/>
              </a:spcAft>
              <a:defRPr/>
            </a:pPr>
            <a:r>
              <a:rPr lang="en-US" sz="1171" kern="0" dirty="0">
                <a:solidFill>
                  <a:srgbClr val="505050"/>
                </a:solidFill>
                <a:latin typeface="Segoe UI Semibold" panose="020B0702040204020203" pitchFamily="34" charset="0"/>
                <a:ea typeface="Segoe UI" pitchFamily="34" charset="0"/>
                <a:cs typeface="Segoe UI Semibold" panose="020B0702040204020203" pitchFamily="34" charset="0"/>
              </a:rPr>
              <a:t>Post-breach</a:t>
            </a:r>
          </a:p>
        </p:txBody>
      </p:sp>
      <p:cxnSp>
        <p:nvCxnSpPr>
          <p:cNvPr id="109" name="Straight Arrow Connector 108">
            <a:extLst>
              <a:ext uri="{FF2B5EF4-FFF2-40B4-BE49-F238E27FC236}">
                <a16:creationId xmlns:a16="http://schemas.microsoft.com/office/drawing/2014/main" id="{58B6B0CA-5AFD-49F0-8269-C8DD8A88BB74}"/>
              </a:ext>
            </a:extLst>
          </p:cNvPr>
          <p:cNvCxnSpPr>
            <a:cxnSpLocks/>
          </p:cNvCxnSpPr>
          <p:nvPr/>
        </p:nvCxnSpPr>
        <p:spPr>
          <a:xfrm>
            <a:off x="1012" y="6195548"/>
            <a:ext cx="9740138" cy="0"/>
          </a:xfrm>
          <a:prstGeom prst="straightConnector1">
            <a:avLst/>
          </a:prstGeom>
          <a:noFill/>
          <a:ln w="25400" cap="flat" cmpd="sng" algn="ctr">
            <a:solidFill>
              <a:schemeClr val="bg1">
                <a:lumMod val="50000"/>
              </a:schemeClr>
            </a:solidFill>
            <a:prstDash val="solid"/>
            <a:headEnd type="none"/>
            <a:tailEnd type="arrow" w="med" len="sm"/>
          </a:ln>
          <a:effectLst/>
        </p:spPr>
      </p:cxnSp>
      <p:sp>
        <p:nvSpPr>
          <p:cNvPr id="110" name="Rectangle 109">
            <a:extLst>
              <a:ext uri="{FF2B5EF4-FFF2-40B4-BE49-F238E27FC236}">
                <a16:creationId xmlns:a16="http://schemas.microsoft.com/office/drawing/2014/main" id="{6668484B-A86C-47DF-81B0-7F9EF6E03C04}"/>
              </a:ext>
            </a:extLst>
          </p:cNvPr>
          <p:cNvSpPr/>
          <p:nvPr/>
        </p:nvSpPr>
        <p:spPr bwMode="auto">
          <a:xfrm>
            <a:off x="0" y="3595493"/>
            <a:ext cx="2411383" cy="3585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sp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Trusted Platform Module</a:t>
            </a:r>
          </a:p>
        </p:txBody>
      </p:sp>
      <p:sp>
        <p:nvSpPr>
          <p:cNvPr id="111" name="Rectangle 110">
            <a:extLst>
              <a:ext uri="{FF2B5EF4-FFF2-40B4-BE49-F238E27FC236}">
                <a16:creationId xmlns:a16="http://schemas.microsoft.com/office/drawing/2014/main" id="{2849B89F-E738-4AF6-92F4-0D8129052795}"/>
              </a:ext>
            </a:extLst>
          </p:cNvPr>
          <p:cNvSpPr/>
          <p:nvPr/>
        </p:nvSpPr>
        <p:spPr bwMode="auto">
          <a:xfrm>
            <a:off x="2445761" y="3198950"/>
            <a:ext cx="2411383" cy="3585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Windows Firewall</a:t>
            </a:r>
          </a:p>
        </p:txBody>
      </p:sp>
      <p:sp>
        <p:nvSpPr>
          <p:cNvPr id="112" name="Rectangle 111">
            <a:extLst>
              <a:ext uri="{FF2B5EF4-FFF2-40B4-BE49-F238E27FC236}">
                <a16:creationId xmlns:a16="http://schemas.microsoft.com/office/drawing/2014/main" id="{6974BDB9-36E0-49A5-BE96-8F17B1E22ED8}"/>
              </a:ext>
            </a:extLst>
          </p:cNvPr>
          <p:cNvSpPr/>
          <p:nvPr/>
        </p:nvSpPr>
        <p:spPr bwMode="auto">
          <a:xfrm>
            <a:off x="7330446" y="3193862"/>
            <a:ext cx="2411383" cy="36365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t"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BitLocker</a:t>
            </a:r>
            <a:r>
              <a:rPr lang="en-US" sz="1370" kern="0" baseline="300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1</a:t>
            </a:r>
          </a:p>
        </p:txBody>
      </p:sp>
      <p:sp>
        <p:nvSpPr>
          <p:cNvPr id="113" name="Rectangle 112">
            <a:extLst>
              <a:ext uri="{FF2B5EF4-FFF2-40B4-BE49-F238E27FC236}">
                <a16:creationId xmlns:a16="http://schemas.microsoft.com/office/drawing/2014/main" id="{669AB3BF-BFDA-484E-B56A-E5AB296B130B}"/>
              </a:ext>
            </a:extLst>
          </p:cNvPr>
          <p:cNvSpPr/>
          <p:nvPr/>
        </p:nvSpPr>
        <p:spPr bwMode="auto">
          <a:xfrm>
            <a:off x="7330446" y="3590405"/>
            <a:ext cx="2411383" cy="36365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t"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BitLocker to Go</a:t>
            </a:r>
            <a:r>
              <a:rPr lang="en-US" sz="1370" kern="0" baseline="300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1</a:t>
            </a:r>
            <a:endPar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114" name="Rectangle 113">
            <a:extLst>
              <a:ext uri="{FF2B5EF4-FFF2-40B4-BE49-F238E27FC236}">
                <a16:creationId xmlns:a16="http://schemas.microsoft.com/office/drawing/2014/main" id="{731C3C76-634B-4EAD-892D-A14D17F1312F}"/>
              </a:ext>
            </a:extLst>
          </p:cNvPr>
          <p:cNvSpPr/>
          <p:nvPr/>
        </p:nvSpPr>
        <p:spPr bwMode="auto">
          <a:xfrm>
            <a:off x="2445761" y="3595493"/>
            <a:ext cx="2411383" cy="3585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SmartScreen</a:t>
            </a:r>
          </a:p>
        </p:txBody>
      </p:sp>
      <p:sp>
        <p:nvSpPr>
          <p:cNvPr id="115" name="Rectangle 114">
            <a:extLst>
              <a:ext uri="{FF2B5EF4-FFF2-40B4-BE49-F238E27FC236}">
                <a16:creationId xmlns:a16="http://schemas.microsoft.com/office/drawing/2014/main" id="{D0F51977-ABB2-4F08-AD24-EA916C77452E}"/>
              </a:ext>
            </a:extLst>
          </p:cNvPr>
          <p:cNvSpPr/>
          <p:nvPr/>
        </p:nvSpPr>
        <p:spPr bwMode="auto">
          <a:xfrm>
            <a:off x="7330446" y="2677368"/>
            <a:ext cx="2411383" cy="48406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t"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BitLocker admin and monitoring</a:t>
            </a:r>
          </a:p>
        </p:txBody>
      </p:sp>
      <p:sp>
        <p:nvSpPr>
          <p:cNvPr id="116" name="Rectangle 115">
            <a:extLst>
              <a:ext uri="{FF2B5EF4-FFF2-40B4-BE49-F238E27FC236}">
                <a16:creationId xmlns:a16="http://schemas.microsoft.com/office/drawing/2014/main" id="{8CA9DB5B-9F6E-41C8-8FD5-EBE5FAD6465D}"/>
              </a:ext>
            </a:extLst>
          </p:cNvPr>
          <p:cNvSpPr/>
          <p:nvPr/>
        </p:nvSpPr>
        <p:spPr bwMode="auto">
          <a:xfrm>
            <a:off x="0" y="3198950"/>
            <a:ext cx="2411383" cy="3585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Windows Update</a:t>
            </a:r>
          </a:p>
        </p:txBody>
      </p:sp>
      <p:grpSp>
        <p:nvGrpSpPr>
          <p:cNvPr id="21" name="Group 20">
            <a:extLst>
              <a:ext uri="{FF2B5EF4-FFF2-40B4-BE49-F238E27FC236}">
                <a16:creationId xmlns:a16="http://schemas.microsoft.com/office/drawing/2014/main" id="{0711EB1E-0DB4-4E74-8AB3-66E6CEACB3F5}"/>
              </a:ext>
            </a:extLst>
          </p:cNvPr>
          <p:cNvGrpSpPr/>
          <p:nvPr/>
        </p:nvGrpSpPr>
        <p:grpSpPr>
          <a:xfrm>
            <a:off x="2445762" y="3985049"/>
            <a:ext cx="2408956" cy="1951497"/>
            <a:chOff x="2445762" y="4306919"/>
            <a:chExt cx="2408956" cy="1951497"/>
          </a:xfrm>
        </p:grpSpPr>
        <p:sp>
          <p:nvSpPr>
            <p:cNvPr id="103" name="Rectangle 102">
              <a:extLst>
                <a:ext uri="{FF2B5EF4-FFF2-40B4-BE49-F238E27FC236}">
                  <a16:creationId xmlns:a16="http://schemas.microsoft.com/office/drawing/2014/main" id="{B3BD8197-988C-446A-8F81-72D0EC611F38}"/>
                </a:ext>
              </a:extLst>
            </p:cNvPr>
            <p:cNvSpPr/>
            <p:nvPr/>
          </p:nvSpPr>
          <p:spPr bwMode="auto">
            <a:xfrm>
              <a:off x="2445762" y="4306919"/>
              <a:ext cx="2408956" cy="195149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075710" rIns="179285" bIns="143428" numCol="1" spcCol="0" rtlCol="0" fromWordArt="0" anchor="t" anchorCtr="0" forceAA="0" compatLnSpc="1">
              <a:prstTxWarp prst="textNoShape">
                <a:avLst/>
              </a:prstTxWarp>
              <a:noAutofit/>
            </a:bodyPr>
            <a:lstStyle/>
            <a:p>
              <a:pPr algn="ctr" defTabSz="913149">
                <a:lnSpc>
                  <a:spcPct val="90000"/>
                </a:lnSpc>
                <a:defRPr/>
              </a:pPr>
              <a:r>
                <a:rPr lang="en-US" sz="1568" kern="0" dirty="0">
                  <a:solidFill>
                    <a:srgbClr val="2F2F2F">
                      <a:lumMod val="50000"/>
                    </a:srgbClr>
                  </a:solidFill>
                  <a:latin typeface="Segoe UI Semibold"/>
                  <a:cs typeface="Segoe UI Semibold" panose="020B0702040204020203" pitchFamily="34" charset="0"/>
                </a:rPr>
                <a:t>Threat </a:t>
              </a:r>
              <a:br>
                <a:rPr lang="en-US" sz="1568" kern="0" dirty="0">
                  <a:solidFill>
                    <a:srgbClr val="2F2F2F">
                      <a:lumMod val="50000"/>
                    </a:srgbClr>
                  </a:solidFill>
                  <a:latin typeface="Segoe UI Semibold"/>
                  <a:cs typeface="Segoe UI Semibold" panose="020B0702040204020203" pitchFamily="34" charset="0"/>
                </a:rPr>
              </a:br>
              <a:r>
                <a:rPr lang="en-US" sz="1568" kern="0" dirty="0">
                  <a:solidFill>
                    <a:srgbClr val="2F2F2F">
                      <a:lumMod val="50000"/>
                    </a:srgbClr>
                  </a:solidFill>
                  <a:latin typeface="Segoe UI Semibold"/>
                  <a:cs typeface="Segoe UI Semibold" panose="020B0702040204020203" pitchFamily="34" charset="0"/>
                </a:rPr>
                <a:t>resistance</a:t>
              </a:r>
            </a:p>
          </p:txBody>
        </p:sp>
        <p:grpSp>
          <p:nvGrpSpPr>
            <p:cNvPr id="117" name="Group 116">
              <a:extLst>
                <a:ext uri="{FF2B5EF4-FFF2-40B4-BE49-F238E27FC236}">
                  <a16:creationId xmlns:a16="http://schemas.microsoft.com/office/drawing/2014/main" id="{DAA959BD-A58F-45E0-AECE-7FBAE248E9EB}"/>
                </a:ext>
              </a:extLst>
            </p:cNvPr>
            <p:cNvGrpSpPr/>
            <p:nvPr/>
          </p:nvGrpSpPr>
          <p:grpSpPr>
            <a:xfrm>
              <a:off x="3450696" y="4683507"/>
              <a:ext cx="399087" cy="407956"/>
              <a:chOff x="3530926" y="4934056"/>
              <a:chExt cx="407090" cy="416136"/>
            </a:xfrm>
          </p:grpSpPr>
          <p:sp>
            <p:nvSpPr>
              <p:cNvPr id="128" name="Freeform 5">
                <a:extLst>
                  <a:ext uri="{FF2B5EF4-FFF2-40B4-BE49-F238E27FC236}">
                    <a16:creationId xmlns:a16="http://schemas.microsoft.com/office/drawing/2014/main" id="{49518636-5B4C-4F74-BEE6-CBA18F852A9F}"/>
                  </a:ext>
                </a:extLst>
              </p:cNvPr>
              <p:cNvSpPr>
                <a:spLocks/>
              </p:cNvSpPr>
              <p:nvPr/>
            </p:nvSpPr>
            <p:spPr bwMode="auto">
              <a:xfrm>
                <a:off x="3530926" y="4934056"/>
                <a:ext cx="407090" cy="416136"/>
              </a:xfrm>
              <a:custGeom>
                <a:avLst/>
                <a:gdLst>
                  <a:gd name="T0" fmla="*/ 17 w 97"/>
                  <a:gd name="T1" fmla="*/ 74 h 99"/>
                  <a:gd name="T2" fmla="*/ 1 w 97"/>
                  <a:gd name="T3" fmla="*/ 31 h 99"/>
                  <a:gd name="T4" fmla="*/ 1 w 97"/>
                  <a:gd name="T5" fmla="*/ 13 h 99"/>
                  <a:gd name="T6" fmla="*/ 22 w 97"/>
                  <a:gd name="T7" fmla="*/ 10 h 99"/>
                  <a:gd name="T8" fmla="*/ 48 w 97"/>
                  <a:gd name="T9" fmla="*/ 0 h 99"/>
                  <a:gd name="T10" fmla="*/ 75 w 97"/>
                  <a:gd name="T11" fmla="*/ 10 h 99"/>
                  <a:gd name="T12" fmla="*/ 96 w 97"/>
                  <a:gd name="T13" fmla="*/ 13 h 99"/>
                  <a:gd name="T14" fmla="*/ 96 w 97"/>
                  <a:gd name="T15" fmla="*/ 31 h 99"/>
                  <a:gd name="T16" fmla="*/ 80 w 97"/>
                  <a:gd name="T17" fmla="*/ 74 h 99"/>
                  <a:gd name="T18" fmla="*/ 48 w 97"/>
                  <a:gd name="T19" fmla="*/ 99 h 99"/>
                  <a:gd name="T20" fmla="*/ 17 w 97"/>
                  <a:gd name="T21" fmla="*/ 7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99">
                    <a:moveTo>
                      <a:pt x="17" y="74"/>
                    </a:moveTo>
                    <a:cubicBezTo>
                      <a:pt x="0" y="54"/>
                      <a:pt x="1" y="31"/>
                      <a:pt x="1" y="31"/>
                    </a:cubicBezTo>
                    <a:cubicBezTo>
                      <a:pt x="1" y="13"/>
                      <a:pt x="1" y="13"/>
                      <a:pt x="1" y="13"/>
                    </a:cubicBezTo>
                    <a:cubicBezTo>
                      <a:pt x="1" y="13"/>
                      <a:pt x="11" y="14"/>
                      <a:pt x="22" y="10"/>
                    </a:cubicBezTo>
                    <a:cubicBezTo>
                      <a:pt x="32" y="7"/>
                      <a:pt x="37" y="0"/>
                      <a:pt x="48" y="0"/>
                    </a:cubicBezTo>
                    <a:cubicBezTo>
                      <a:pt x="60" y="0"/>
                      <a:pt x="65" y="7"/>
                      <a:pt x="75" y="10"/>
                    </a:cubicBezTo>
                    <a:cubicBezTo>
                      <a:pt x="85" y="14"/>
                      <a:pt x="96" y="13"/>
                      <a:pt x="96" y="13"/>
                    </a:cubicBezTo>
                    <a:cubicBezTo>
                      <a:pt x="96" y="31"/>
                      <a:pt x="96" y="31"/>
                      <a:pt x="96" y="31"/>
                    </a:cubicBezTo>
                    <a:cubicBezTo>
                      <a:pt x="96" y="31"/>
                      <a:pt x="97" y="54"/>
                      <a:pt x="80" y="74"/>
                    </a:cubicBezTo>
                    <a:cubicBezTo>
                      <a:pt x="70" y="86"/>
                      <a:pt x="48" y="99"/>
                      <a:pt x="48" y="99"/>
                    </a:cubicBezTo>
                    <a:cubicBezTo>
                      <a:pt x="48" y="99"/>
                      <a:pt x="26" y="86"/>
                      <a:pt x="17" y="74"/>
                    </a:cubicBezTo>
                    <a:close/>
                  </a:path>
                </a:pathLst>
              </a:custGeom>
              <a:noFill/>
              <a:ln w="2540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129" name="Freeform 6">
                <a:extLst>
                  <a:ext uri="{FF2B5EF4-FFF2-40B4-BE49-F238E27FC236}">
                    <a16:creationId xmlns:a16="http://schemas.microsoft.com/office/drawing/2014/main" id="{0E4BA3EE-7E46-4048-8CCA-623D4682B13B}"/>
                  </a:ext>
                </a:extLst>
              </p:cNvPr>
              <p:cNvSpPr>
                <a:spLocks/>
              </p:cNvSpPr>
              <p:nvPr/>
            </p:nvSpPr>
            <p:spPr bwMode="auto">
              <a:xfrm>
                <a:off x="3732962" y="5017985"/>
                <a:ext cx="46636" cy="138710"/>
              </a:xfrm>
              <a:custGeom>
                <a:avLst/>
                <a:gdLst>
                  <a:gd name="T0" fmla="*/ 0 h 46"/>
                  <a:gd name="T1" fmla="*/ 46 h 46"/>
                </a:gdLst>
                <a:ahLst/>
                <a:cxnLst>
                  <a:cxn ang="0">
                    <a:pos x="0" y="T0"/>
                  </a:cxn>
                  <a:cxn ang="0">
                    <a:pos x="0" y="T1"/>
                  </a:cxn>
                </a:cxnLst>
                <a:rect l="0" t="0" r="r" b="b"/>
                <a:pathLst>
                  <a:path h="46">
                    <a:moveTo>
                      <a:pt x="0" y="0"/>
                    </a:moveTo>
                    <a:cubicBezTo>
                      <a:pt x="0" y="46"/>
                      <a:pt x="0" y="46"/>
                      <a:pt x="0" y="46"/>
                    </a:cubicBezTo>
                  </a:path>
                </a:pathLst>
              </a:custGeom>
              <a:noFill/>
              <a:ln w="2540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130" name="Freeform 7">
                <a:extLst>
                  <a:ext uri="{FF2B5EF4-FFF2-40B4-BE49-F238E27FC236}">
                    <a16:creationId xmlns:a16="http://schemas.microsoft.com/office/drawing/2014/main" id="{8D24354B-EE83-4D49-97CF-EC3A466FC421}"/>
                  </a:ext>
                </a:extLst>
              </p:cNvPr>
              <p:cNvSpPr>
                <a:spLocks/>
              </p:cNvSpPr>
              <p:nvPr/>
            </p:nvSpPr>
            <p:spPr bwMode="auto">
              <a:xfrm>
                <a:off x="3732963" y="5217426"/>
                <a:ext cx="0" cy="24124"/>
              </a:xfrm>
              <a:custGeom>
                <a:avLst/>
                <a:gdLst>
                  <a:gd name="T0" fmla="*/ 0 h 6"/>
                  <a:gd name="T1" fmla="*/ 6 h 6"/>
                </a:gdLst>
                <a:ahLst/>
                <a:cxnLst>
                  <a:cxn ang="0">
                    <a:pos x="0" y="T0"/>
                  </a:cxn>
                  <a:cxn ang="0">
                    <a:pos x="0" y="T1"/>
                  </a:cxn>
                </a:cxnLst>
                <a:rect l="0" t="0" r="r" b="b"/>
                <a:pathLst>
                  <a:path h="6">
                    <a:moveTo>
                      <a:pt x="0" y="0"/>
                    </a:moveTo>
                    <a:cubicBezTo>
                      <a:pt x="0" y="6"/>
                      <a:pt x="0" y="6"/>
                      <a:pt x="0" y="6"/>
                    </a:cubicBezTo>
                  </a:path>
                </a:pathLst>
              </a:custGeom>
              <a:noFill/>
              <a:ln w="2540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grpSp>
      </p:grpSp>
      <p:sp>
        <p:nvSpPr>
          <p:cNvPr id="152" name="TextBox 151">
            <a:extLst>
              <a:ext uri="{FF2B5EF4-FFF2-40B4-BE49-F238E27FC236}">
                <a16:creationId xmlns:a16="http://schemas.microsoft.com/office/drawing/2014/main" id="{7C2003C8-E14C-4190-A446-9740F11636F8}"/>
              </a:ext>
            </a:extLst>
          </p:cNvPr>
          <p:cNvSpPr txBox="1"/>
          <p:nvPr/>
        </p:nvSpPr>
        <p:spPr>
          <a:xfrm>
            <a:off x="4417399" y="6055310"/>
            <a:ext cx="907365" cy="280477"/>
          </a:xfrm>
          <a:prstGeom prst="rect">
            <a:avLst/>
          </a:prstGeom>
          <a:solidFill>
            <a:schemeClr val="bg2"/>
          </a:solidFill>
        </p:spPr>
        <p:txBody>
          <a:bodyPr vert="horz" wrap="none" lIns="91362" tIns="91362" rIns="91362" bIns="91362" rtlCol="0" anchor="ctr">
            <a:noAutofit/>
          </a:bodyPr>
          <a:lstStyle/>
          <a:p>
            <a:pPr algn="ctr" defTabSz="931396">
              <a:lnSpc>
                <a:spcPct val="90000"/>
              </a:lnSpc>
              <a:spcAft>
                <a:spcPts val="600"/>
              </a:spcAft>
              <a:defRPr/>
            </a:pPr>
            <a:r>
              <a:rPr lang="en-US" sz="1171" kern="0" dirty="0">
                <a:solidFill>
                  <a:srgbClr val="505050"/>
                </a:solidFill>
                <a:latin typeface="Segoe UI Semibold" panose="020B0702040204020203" pitchFamily="34" charset="0"/>
                <a:ea typeface="Segoe UI" pitchFamily="34" charset="0"/>
                <a:cs typeface="Segoe UI Semibold" panose="020B0702040204020203" pitchFamily="34" charset="0"/>
              </a:rPr>
              <a:t>Pre-breach</a:t>
            </a:r>
          </a:p>
        </p:txBody>
      </p:sp>
      <p:grpSp>
        <p:nvGrpSpPr>
          <p:cNvPr id="20" name="Group 19">
            <a:extLst>
              <a:ext uri="{FF2B5EF4-FFF2-40B4-BE49-F238E27FC236}">
                <a16:creationId xmlns:a16="http://schemas.microsoft.com/office/drawing/2014/main" id="{65423E3A-3455-4EFF-9B21-09A80BF3F29D}"/>
              </a:ext>
            </a:extLst>
          </p:cNvPr>
          <p:cNvGrpSpPr/>
          <p:nvPr/>
        </p:nvGrpSpPr>
        <p:grpSpPr>
          <a:xfrm>
            <a:off x="1" y="3985049"/>
            <a:ext cx="2408956" cy="1951497"/>
            <a:chOff x="1" y="4306919"/>
            <a:chExt cx="2408956" cy="1951497"/>
          </a:xfrm>
        </p:grpSpPr>
        <p:sp>
          <p:nvSpPr>
            <p:cNvPr id="102" name="Rectangle 101">
              <a:extLst>
                <a:ext uri="{FF2B5EF4-FFF2-40B4-BE49-F238E27FC236}">
                  <a16:creationId xmlns:a16="http://schemas.microsoft.com/office/drawing/2014/main" id="{440D28D6-D60C-40B0-8A1B-0C797FD9D458}"/>
                </a:ext>
              </a:extLst>
            </p:cNvPr>
            <p:cNvSpPr/>
            <p:nvPr/>
          </p:nvSpPr>
          <p:spPr bwMode="auto">
            <a:xfrm>
              <a:off x="1" y="4306919"/>
              <a:ext cx="2408956" cy="195149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075710" rIns="179285" bIns="143428" numCol="1" spcCol="0" rtlCol="0" fromWordArt="0" anchor="t" anchorCtr="0" forceAA="0" compatLnSpc="1">
              <a:prstTxWarp prst="textNoShape">
                <a:avLst/>
              </a:prstTxWarp>
              <a:noAutofit/>
            </a:bodyPr>
            <a:lstStyle/>
            <a:p>
              <a:pPr algn="ctr" defTabSz="913149">
                <a:lnSpc>
                  <a:spcPct val="90000"/>
                </a:lnSpc>
                <a:defRPr/>
              </a:pPr>
              <a:r>
                <a:rPr lang="en-US" sz="1568" kern="0" dirty="0">
                  <a:solidFill>
                    <a:srgbClr val="2F2F2F">
                      <a:lumMod val="50000"/>
                    </a:srgbClr>
                  </a:solidFill>
                  <a:latin typeface="Segoe UI Semibold"/>
                  <a:cs typeface="Segoe UI Semibold" panose="020B0702040204020203" pitchFamily="34" charset="0"/>
                </a:rPr>
                <a:t>Device </a:t>
              </a:r>
              <a:br>
                <a:rPr lang="en-US" sz="1568" kern="0" dirty="0">
                  <a:solidFill>
                    <a:srgbClr val="2F2F2F">
                      <a:lumMod val="50000"/>
                    </a:srgbClr>
                  </a:solidFill>
                  <a:latin typeface="Segoe UI Semibold"/>
                  <a:cs typeface="Segoe UI Semibold" panose="020B0702040204020203" pitchFamily="34" charset="0"/>
                </a:rPr>
              </a:br>
              <a:r>
                <a:rPr lang="en-US" sz="1568" kern="0" dirty="0">
                  <a:solidFill>
                    <a:srgbClr val="2F2F2F">
                      <a:lumMod val="50000"/>
                    </a:srgbClr>
                  </a:solidFill>
                  <a:latin typeface="Segoe UI Semibold"/>
                  <a:cs typeface="Segoe UI Semibold" panose="020B0702040204020203" pitchFamily="34" charset="0"/>
                </a:rPr>
                <a:t>protection</a:t>
              </a:r>
            </a:p>
          </p:txBody>
        </p:sp>
        <p:grpSp>
          <p:nvGrpSpPr>
            <p:cNvPr id="13" name="Group 12">
              <a:extLst>
                <a:ext uri="{FF2B5EF4-FFF2-40B4-BE49-F238E27FC236}">
                  <a16:creationId xmlns:a16="http://schemas.microsoft.com/office/drawing/2014/main" id="{F75765F2-37D7-41E1-A5A4-DDE6FD5B7975}"/>
                </a:ext>
              </a:extLst>
            </p:cNvPr>
            <p:cNvGrpSpPr/>
            <p:nvPr/>
          </p:nvGrpSpPr>
          <p:grpSpPr>
            <a:xfrm>
              <a:off x="1059801" y="4670073"/>
              <a:ext cx="344981" cy="473428"/>
              <a:chOff x="1059801" y="4670073"/>
              <a:chExt cx="344981" cy="473428"/>
            </a:xfrm>
          </p:grpSpPr>
          <p:sp>
            <p:nvSpPr>
              <p:cNvPr id="3" name="Rectangle 2">
                <a:extLst>
                  <a:ext uri="{FF2B5EF4-FFF2-40B4-BE49-F238E27FC236}">
                    <a16:creationId xmlns:a16="http://schemas.microsoft.com/office/drawing/2014/main" id="{91DECEF3-4213-4DA0-9935-E36EFA9A4291}"/>
                  </a:ext>
                </a:extLst>
              </p:cNvPr>
              <p:cNvSpPr/>
              <p:nvPr/>
            </p:nvSpPr>
            <p:spPr bwMode="auto">
              <a:xfrm>
                <a:off x="1059801" y="4670073"/>
                <a:ext cx="247051" cy="409613"/>
              </a:xfrm>
              <a:prstGeom prst="rect">
                <a:avLst/>
              </a:prstGeom>
              <a:noFill/>
              <a:ln w="25400" cap="sq">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a:extLst>
                  <a:ext uri="{FF2B5EF4-FFF2-40B4-BE49-F238E27FC236}">
                    <a16:creationId xmlns:a16="http://schemas.microsoft.com/office/drawing/2014/main" id="{D3AC9709-45EF-4879-AF70-B1185A23BF7B}"/>
                  </a:ext>
                </a:extLst>
              </p:cNvPr>
              <p:cNvSpPr/>
              <p:nvPr/>
            </p:nvSpPr>
            <p:spPr bwMode="auto">
              <a:xfrm>
                <a:off x="1183326" y="4849179"/>
                <a:ext cx="221456" cy="29432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075710" rIns="179285" bIns="143428" numCol="1" spcCol="0" rtlCol="0" fromWordArt="0" anchor="t" anchorCtr="0" forceAA="0" compatLnSpc="1">
                <a:prstTxWarp prst="textNoShape">
                  <a:avLst/>
                </a:prstTxWarp>
                <a:noAutofit/>
              </a:bodyPr>
              <a:lstStyle/>
              <a:p>
                <a:pPr algn="ctr" defTabSz="913149">
                  <a:lnSpc>
                    <a:spcPct val="90000"/>
                  </a:lnSpc>
                </a:pPr>
                <a:endParaRPr lang="en-US" sz="1568" kern="0" dirty="0" err="1">
                  <a:solidFill>
                    <a:srgbClr val="2F2F2F">
                      <a:lumMod val="50000"/>
                    </a:srgbClr>
                  </a:solidFill>
                  <a:latin typeface="Segoe UI Semibold"/>
                  <a:cs typeface="Segoe UI Semibold" panose="020B0702040204020203" pitchFamily="34" charset="0"/>
                </a:endParaRPr>
              </a:p>
            </p:txBody>
          </p:sp>
          <p:grpSp>
            <p:nvGrpSpPr>
              <p:cNvPr id="11" name="Group 10">
                <a:extLst>
                  <a:ext uri="{FF2B5EF4-FFF2-40B4-BE49-F238E27FC236}">
                    <a16:creationId xmlns:a16="http://schemas.microsoft.com/office/drawing/2014/main" id="{BB47BE56-9011-4E2C-ACB2-624F5F50FED8}"/>
                  </a:ext>
                </a:extLst>
              </p:cNvPr>
              <p:cNvGrpSpPr/>
              <p:nvPr/>
            </p:nvGrpSpPr>
            <p:grpSpPr>
              <a:xfrm>
                <a:off x="1228626" y="4902367"/>
                <a:ext cx="141087" cy="198272"/>
                <a:chOff x="1228626" y="4902367"/>
                <a:chExt cx="141087" cy="198272"/>
              </a:xfrm>
            </p:grpSpPr>
            <p:sp>
              <p:nvSpPr>
                <p:cNvPr id="134" name="Freeform 13">
                  <a:extLst>
                    <a:ext uri="{FF2B5EF4-FFF2-40B4-BE49-F238E27FC236}">
                      <a16:creationId xmlns:a16="http://schemas.microsoft.com/office/drawing/2014/main" id="{3B15A46B-1AA0-4628-96B7-57769A565DB8}"/>
                    </a:ext>
                  </a:extLst>
                </p:cNvPr>
                <p:cNvSpPr>
                  <a:spLocks/>
                </p:cNvSpPr>
                <p:nvPr/>
              </p:nvSpPr>
              <p:spPr bwMode="auto">
                <a:xfrm>
                  <a:off x="1260474" y="4902367"/>
                  <a:ext cx="77390" cy="80366"/>
                </a:xfrm>
                <a:custGeom>
                  <a:avLst/>
                  <a:gdLst>
                    <a:gd name="T0" fmla="*/ 18 w 18"/>
                    <a:gd name="T1" fmla="*/ 19 h 19"/>
                    <a:gd name="T2" fmla="*/ 18 w 18"/>
                    <a:gd name="T3" fmla="*/ 9 h 19"/>
                    <a:gd name="T4" fmla="*/ 9 w 18"/>
                    <a:gd name="T5" fmla="*/ 0 h 19"/>
                    <a:gd name="T6" fmla="*/ 0 w 18"/>
                    <a:gd name="T7" fmla="*/ 9 h 19"/>
                    <a:gd name="T8" fmla="*/ 0 w 18"/>
                    <a:gd name="T9" fmla="*/ 19 h 19"/>
                  </a:gdLst>
                  <a:ahLst/>
                  <a:cxnLst>
                    <a:cxn ang="0">
                      <a:pos x="T0" y="T1"/>
                    </a:cxn>
                    <a:cxn ang="0">
                      <a:pos x="T2" y="T3"/>
                    </a:cxn>
                    <a:cxn ang="0">
                      <a:pos x="T4" y="T5"/>
                    </a:cxn>
                    <a:cxn ang="0">
                      <a:pos x="T6" y="T7"/>
                    </a:cxn>
                    <a:cxn ang="0">
                      <a:pos x="T8" y="T9"/>
                    </a:cxn>
                  </a:cxnLst>
                  <a:rect l="0" t="0" r="r" b="b"/>
                  <a:pathLst>
                    <a:path w="18" h="19">
                      <a:moveTo>
                        <a:pt x="18" y="19"/>
                      </a:moveTo>
                      <a:cubicBezTo>
                        <a:pt x="18" y="9"/>
                        <a:pt x="18" y="9"/>
                        <a:pt x="18" y="9"/>
                      </a:cubicBezTo>
                      <a:cubicBezTo>
                        <a:pt x="18" y="4"/>
                        <a:pt x="14" y="0"/>
                        <a:pt x="9" y="0"/>
                      </a:cubicBezTo>
                      <a:cubicBezTo>
                        <a:pt x="4" y="0"/>
                        <a:pt x="0" y="4"/>
                        <a:pt x="0" y="9"/>
                      </a:cubicBezTo>
                      <a:cubicBezTo>
                        <a:pt x="0" y="19"/>
                        <a:pt x="0" y="19"/>
                        <a:pt x="0" y="19"/>
                      </a:cubicBezTo>
                    </a:path>
                  </a:pathLst>
                </a:custGeom>
                <a:noFill/>
                <a:ln w="2540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52" name="Rectangle 51">
                  <a:extLst>
                    <a:ext uri="{FF2B5EF4-FFF2-40B4-BE49-F238E27FC236}">
                      <a16:creationId xmlns:a16="http://schemas.microsoft.com/office/drawing/2014/main" id="{846A5D1D-FCA2-4E4F-A25F-D02E218C0864}"/>
                    </a:ext>
                  </a:extLst>
                </p:cNvPr>
                <p:cNvSpPr/>
                <p:nvPr/>
              </p:nvSpPr>
              <p:spPr bwMode="auto">
                <a:xfrm>
                  <a:off x="1228626" y="4986339"/>
                  <a:ext cx="141087" cy="114300"/>
                </a:xfrm>
                <a:prstGeom prst="rect">
                  <a:avLst/>
                </a:prstGeom>
                <a:noFill/>
                <a:ln w="2540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grpSp>
      </p:grpSp>
      <p:grpSp>
        <p:nvGrpSpPr>
          <p:cNvPr id="22" name="Group 21">
            <a:extLst>
              <a:ext uri="{FF2B5EF4-FFF2-40B4-BE49-F238E27FC236}">
                <a16:creationId xmlns:a16="http://schemas.microsoft.com/office/drawing/2014/main" id="{3310E3FF-52D4-4047-9597-843ACD8033EB}"/>
              </a:ext>
            </a:extLst>
          </p:cNvPr>
          <p:cNvGrpSpPr/>
          <p:nvPr/>
        </p:nvGrpSpPr>
        <p:grpSpPr>
          <a:xfrm>
            <a:off x="4891522" y="3985049"/>
            <a:ext cx="2408956" cy="1951497"/>
            <a:chOff x="4891522" y="4306919"/>
            <a:chExt cx="2408956" cy="1951497"/>
          </a:xfrm>
        </p:grpSpPr>
        <p:sp>
          <p:nvSpPr>
            <p:cNvPr id="104" name="Rectangle 103">
              <a:extLst>
                <a:ext uri="{FF2B5EF4-FFF2-40B4-BE49-F238E27FC236}">
                  <a16:creationId xmlns:a16="http://schemas.microsoft.com/office/drawing/2014/main" id="{B6356446-767E-4747-9867-819939300575}"/>
                </a:ext>
              </a:extLst>
            </p:cNvPr>
            <p:cNvSpPr/>
            <p:nvPr/>
          </p:nvSpPr>
          <p:spPr bwMode="auto">
            <a:xfrm>
              <a:off x="4891522" y="4306919"/>
              <a:ext cx="2408956" cy="195149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075710" rIns="179285" bIns="143428" numCol="1" spcCol="0" rtlCol="0" fromWordArt="0" anchor="t" anchorCtr="0" forceAA="0" compatLnSpc="1">
              <a:prstTxWarp prst="textNoShape">
                <a:avLst/>
              </a:prstTxWarp>
              <a:noAutofit/>
            </a:bodyPr>
            <a:lstStyle/>
            <a:p>
              <a:pPr algn="ctr" defTabSz="913149">
                <a:lnSpc>
                  <a:spcPct val="90000"/>
                </a:lnSpc>
                <a:defRPr/>
              </a:pPr>
              <a:r>
                <a:rPr lang="en-US" sz="1568" kern="0" dirty="0">
                  <a:solidFill>
                    <a:srgbClr val="2F2F2F">
                      <a:lumMod val="50000"/>
                    </a:srgbClr>
                  </a:solidFill>
                  <a:latin typeface="Segoe UI Semibold"/>
                  <a:cs typeface="Segoe UI Semibold" panose="020B0702040204020203" pitchFamily="34" charset="0"/>
                </a:rPr>
                <a:t>Identity </a:t>
              </a:r>
              <a:br>
                <a:rPr lang="en-US" sz="1568" kern="0" dirty="0">
                  <a:solidFill>
                    <a:srgbClr val="2F2F2F">
                      <a:lumMod val="50000"/>
                    </a:srgbClr>
                  </a:solidFill>
                  <a:latin typeface="Segoe UI Semibold"/>
                  <a:cs typeface="Segoe UI Semibold" panose="020B0702040204020203" pitchFamily="34" charset="0"/>
                </a:rPr>
              </a:br>
              <a:r>
                <a:rPr lang="en-US" sz="1568" kern="0" dirty="0">
                  <a:solidFill>
                    <a:srgbClr val="2F2F2F">
                      <a:lumMod val="50000"/>
                    </a:srgbClr>
                  </a:solidFill>
                  <a:latin typeface="Segoe UI Semibold"/>
                  <a:cs typeface="Segoe UI Semibold" panose="020B0702040204020203" pitchFamily="34" charset="0"/>
                </a:rPr>
                <a:t>protection</a:t>
              </a:r>
            </a:p>
          </p:txBody>
        </p:sp>
        <p:grpSp>
          <p:nvGrpSpPr>
            <p:cNvPr id="15" name="Group 14">
              <a:extLst>
                <a:ext uri="{FF2B5EF4-FFF2-40B4-BE49-F238E27FC236}">
                  <a16:creationId xmlns:a16="http://schemas.microsoft.com/office/drawing/2014/main" id="{1203800B-2D07-4ADC-9390-09AD6732ECCB}"/>
                </a:ext>
              </a:extLst>
            </p:cNvPr>
            <p:cNvGrpSpPr/>
            <p:nvPr/>
          </p:nvGrpSpPr>
          <p:grpSpPr>
            <a:xfrm>
              <a:off x="5817869" y="4683505"/>
              <a:ext cx="567809" cy="396181"/>
              <a:chOff x="5823585" y="4683505"/>
              <a:chExt cx="567809" cy="396181"/>
            </a:xfrm>
          </p:grpSpPr>
          <p:sp>
            <p:nvSpPr>
              <p:cNvPr id="137" name="Freeform 18">
                <a:extLst>
                  <a:ext uri="{FF2B5EF4-FFF2-40B4-BE49-F238E27FC236}">
                    <a16:creationId xmlns:a16="http://schemas.microsoft.com/office/drawing/2014/main" id="{06FB6AD6-1696-4A28-9C17-5447D316DD19}"/>
                  </a:ext>
                </a:extLst>
              </p:cNvPr>
              <p:cNvSpPr>
                <a:spLocks/>
              </p:cNvSpPr>
              <p:nvPr/>
            </p:nvSpPr>
            <p:spPr bwMode="auto">
              <a:xfrm>
                <a:off x="6133353" y="4835348"/>
                <a:ext cx="174305" cy="0"/>
              </a:xfrm>
              <a:custGeom>
                <a:avLst/>
                <a:gdLst>
                  <a:gd name="T0" fmla="*/ 0 w 41"/>
                  <a:gd name="T1" fmla="*/ 41 w 41"/>
                </a:gdLst>
                <a:ahLst/>
                <a:cxnLst>
                  <a:cxn ang="0">
                    <a:pos x="T0" y="0"/>
                  </a:cxn>
                  <a:cxn ang="0">
                    <a:pos x="T1" y="0"/>
                  </a:cxn>
                </a:cxnLst>
                <a:rect l="0" t="0" r="r" b="b"/>
                <a:pathLst>
                  <a:path w="41">
                    <a:moveTo>
                      <a:pt x="0" y="0"/>
                    </a:moveTo>
                    <a:cubicBezTo>
                      <a:pt x="41" y="0"/>
                      <a:pt x="41" y="0"/>
                      <a:pt x="41" y="0"/>
                    </a:cubicBezTo>
                  </a:path>
                </a:pathLst>
              </a:custGeom>
              <a:noFill/>
              <a:ln w="2540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138" name="Freeform 19">
                <a:extLst>
                  <a:ext uri="{FF2B5EF4-FFF2-40B4-BE49-F238E27FC236}">
                    <a16:creationId xmlns:a16="http://schemas.microsoft.com/office/drawing/2014/main" id="{7CFE245F-E84C-4BF0-AD26-41B8B249AB45}"/>
                  </a:ext>
                </a:extLst>
              </p:cNvPr>
              <p:cNvSpPr>
                <a:spLocks/>
              </p:cNvSpPr>
              <p:nvPr/>
            </p:nvSpPr>
            <p:spPr bwMode="auto">
              <a:xfrm>
                <a:off x="6133353" y="4941176"/>
                <a:ext cx="102715" cy="0"/>
              </a:xfrm>
              <a:custGeom>
                <a:avLst/>
                <a:gdLst>
                  <a:gd name="T0" fmla="*/ 0 w 24"/>
                  <a:gd name="T1" fmla="*/ 24 w 24"/>
                </a:gdLst>
                <a:ahLst/>
                <a:cxnLst>
                  <a:cxn ang="0">
                    <a:pos x="T0" y="0"/>
                  </a:cxn>
                  <a:cxn ang="0">
                    <a:pos x="T1" y="0"/>
                  </a:cxn>
                </a:cxnLst>
                <a:rect l="0" t="0" r="r" b="b"/>
                <a:pathLst>
                  <a:path w="24">
                    <a:moveTo>
                      <a:pt x="0" y="0"/>
                    </a:moveTo>
                    <a:cubicBezTo>
                      <a:pt x="24" y="0"/>
                      <a:pt x="24" y="0"/>
                      <a:pt x="24" y="0"/>
                    </a:cubicBezTo>
                  </a:path>
                </a:pathLst>
              </a:custGeom>
              <a:noFill/>
              <a:ln w="2540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140" name="Oval 21">
                <a:extLst>
                  <a:ext uri="{FF2B5EF4-FFF2-40B4-BE49-F238E27FC236}">
                    <a16:creationId xmlns:a16="http://schemas.microsoft.com/office/drawing/2014/main" id="{96CA227F-6621-476C-9C22-C89A46A459B7}"/>
                  </a:ext>
                </a:extLst>
              </p:cNvPr>
              <p:cNvSpPr>
                <a:spLocks noChangeArrowheads="1"/>
              </p:cNvSpPr>
              <p:nvPr/>
            </p:nvSpPr>
            <p:spPr bwMode="auto">
              <a:xfrm>
                <a:off x="5938816" y="4801110"/>
                <a:ext cx="105828" cy="105828"/>
              </a:xfrm>
              <a:prstGeom prst="ellipse">
                <a:avLst/>
              </a:prstGeom>
              <a:noFill/>
              <a:ln w="2540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141" name="Freeform 22">
                <a:extLst>
                  <a:ext uri="{FF2B5EF4-FFF2-40B4-BE49-F238E27FC236}">
                    <a16:creationId xmlns:a16="http://schemas.microsoft.com/office/drawing/2014/main" id="{529B1680-6899-48BE-B2EA-B190BB97EEC9}"/>
                  </a:ext>
                </a:extLst>
              </p:cNvPr>
              <p:cNvSpPr>
                <a:spLocks/>
              </p:cNvSpPr>
              <p:nvPr/>
            </p:nvSpPr>
            <p:spPr bwMode="auto">
              <a:xfrm>
                <a:off x="5906134" y="4906938"/>
                <a:ext cx="172749" cy="84040"/>
              </a:xfrm>
              <a:custGeom>
                <a:avLst/>
                <a:gdLst>
                  <a:gd name="T0" fmla="*/ 41 w 41"/>
                  <a:gd name="T1" fmla="*/ 20 h 20"/>
                  <a:gd name="T2" fmla="*/ 21 w 41"/>
                  <a:gd name="T3" fmla="*/ 0 h 20"/>
                  <a:gd name="T4" fmla="*/ 0 w 41"/>
                  <a:gd name="T5" fmla="*/ 20 h 20"/>
                </a:gdLst>
                <a:ahLst/>
                <a:cxnLst>
                  <a:cxn ang="0">
                    <a:pos x="T0" y="T1"/>
                  </a:cxn>
                  <a:cxn ang="0">
                    <a:pos x="T2" y="T3"/>
                  </a:cxn>
                  <a:cxn ang="0">
                    <a:pos x="T4" y="T5"/>
                  </a:cxn>
                </a:cxnLst>
                <a:rect l="0" t="0" r="r" b="b"/>
                <a:pathLst>
                  <a:path w="41" h="20">
                    <a:moveTo>
                      <a:pt x="41" y="20"/>
                    </a:moveTo>
                    <a:cubicBezTo>
                      <a:pt x="41" y="9"/>
                      <a:pt x="32" y="0"/>
                      <a:pt x="21" y="0"/>
                    </a:cubicBezTo>
                    <a:cubicBezTo>
                      <a:pt x="9" y="0"/>
                      <a:pt x="0" y="9"/>
                      <a:pt x="0" y="20"/>
                    </a:cubicBezTo>
                  </a:path>
                </a:pathLst>
              </a:custGeom>
              <a:noFill/>
              <a:ln w="2540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14" name="Rectangle 13">
                <a:extLst>
                  <a:ext uri="{FF2B5EF4-FFF2-40B4-BE49-F238E27FC236}">
                    <a16:creationId xmlns:a16="http://schemas.microsoft.com/office/drawing/2014/main" id="{4E1AE605-A1AE-4070-9879-6BC9111D39B5}"/>
                  </a:ext>
                </a:extLst>
              </p:cNvPr>
              <p:cNvSpPr/>
              <p:nvPr/>
            </p:nvSpPr>
            <p:spPr bwMode="auto">
              <a:xfrm>
                <a:off x="5823585" y="4683505"/>
                <a:ext cx="567809" cy="396181"/>
              </a:xfrm>
              <a:prstGeom prst="rect">
                <a:avLst/>
              </a:prstGeom>
              <a:noFill/>
              <a:ln w="25400" cap="sq">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24" name="Group 23">
            <a:extLst>
              <a:ext uri="{FF2B5EF4-FFF2-40B4-BE49-F238E27FC236}">
                <a16:creationId xmlns:a16="http://schemas.microsoft.com/office/drawing/2014/main" id="{E316C6BE-568B-4A5B-8772-6B7F963D4F78}"/>
              </a:ext>
            </a:extLst>
          </p:cNvPr>
          <p:cNvGrpSpPr/>
          <p:nvPr/>
        </p:nvGrpSpPr>
        <p:grpSpPr>
          <a:xfrm>
            <a:off x="9783045" y="3985049"/>
            <a:ext cx="2408956" cy="1951497"/>
            <a:chOff x="9783045" y="4306919"/>
            <a:chExt cx="2408956" cy="1951497"/>
          </a:xfrm>
        </p:grpSpPr>
        <p:sp>
          <p:nvSpPr>
            <p:cNvPr id="106" name="Rectangle 105">
              <a:extLst>
                <a:ext uri="{FF2B5EF4-FFF2-40B4-BE49-F238E27FC236}">
                  <a16:creationId xmlns:a16="http://schemas.microsoft.com/office/drawing/2014/main" id="{010DD426-07A0-4998-914E-20E9EC78DF3E}"/>
                </a:ext>
              </a:extLst>
            </p:cNvPr>
            <p:cNvSpPr/>
            <p:nvPr/>
          </p:nvSpPr>
          <p:spPr bwMode="auto">
            <a:xfrm>
              <a:off x="9783045" y="4306919"/>
              <a:ext cx="2408956" cy="1951497"/>
            </a:xfrm>
            <a:prstGeom prst="rect">
              <a:avLst/>
            </a:prstGeom>
            <a:solidFill>
              <a:schemeClr val="bg1">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075710" rIns="179285" bIns="143428" numCol="1" spcCol="0" rtlCol="0" fromWordArt="0" anchor="t" anchorCtr="0" forceAA="0" compatLnSpc="1">
              <a:prstTxWarp prst="textNoShape">
                <a:avLst/>
              </a:prstTxWarp>
              <a:noAutofit/>
            </a:bodyPr>
            <a:lstStyle/>
            <a:p>
              <a:pPr algn="ctr" defTabSz="913149">
                <a:lnSpc>
                  <a:spcPct val="90000"/>
                </a:lnSpc>
                <a:defRPr/>
              </a:pPr>
              <a:r>
                <a:rPr lang="en-US" sz="1568" kern="0" dirty="0">
                  <a:solidFill>
                    <a:srgbClr val="2F2F2F">
                      <a:lumMod val="50000"/>
                    </a:srgbClr>
                  </a:solidFill>
                  <a:latin typeface="Segoe UI Semibold"/>
                  <a:cs typeface="Segoe UI Semibold" panose="020B0702040204020203" pitchFamily="34" charset="0"/>
                </a:rPr>
                <a:t>Breach detection investigation </a:t>
              </a:r>
              <a:br>
                <a:rPr lang="en-US" sz="1568" kern="0" dirty="0">
                  <a:solidFill>
                    <a:srgbClr val="2F2F2F">
                      <a:lumMod val="50000"/>
                    </a:srgbClr>
                  </a:solidFill>
                  <a:latin typeface="Segoe UI Semibold"/>
                  <a:cs typeface="Segoe UI Semibold" panose="020B0702040204020203" pitchFamily="34" charset="0"/>
                </a:rPr>
              </a:br>
              <a:r>
                <a:rPr lang="en-US" sz="1568" kern="0" dirty="0">
                  <a:solidFill>
                    <a:srgbClr val="2F2F2F">
                      <a:lumMod val="50000"/>
                    </a:srgbClr>
                  </a:solidFill>
                  <a:latin typeface="Segoe UI Semibold"/>
                  <a:cs typeface="Segoe UI Semibold" panose="020B0702040204020203" pitchFamily="34" charset="0"/>
                </a:rPr>
                <a:t>&amp; response</a:t>
              </a:r>
            </a:p>
          </p:txBody>
        </p:sp>
        <p:grpSp>
          <p:nvGrpSpPr>
            <p:cNvPr id="17" name="Group 16">
              <a:extLst>
                <a:ext uri="{FF2B5EF4-FFF2-40B4-BE49-F238E27FC236}">
                  <a16:creationId xmlns:a16="http://schemas.microsoft.com/office/drawing/2014/main" id="{9BC27D9B-ED78-4466-8C74-A018A99B17DF}"/>
                </a:ext>
              </a:extLst>
            </p:cNvPr>
            <p:cNvGrpSpPr/>
            <p:nvPr/>
          </p:nvGrpSpPr>
          <p:grpSpPr>
            <a:xfrm>
              <a:off x="10727767" y="4618273"/>
              <a:ext cx="504803" cy="512674"/>
              <a:chOff x="10727767" y="3590923"/>
              <a:chExt cx="504803" cy="512674"/>
            </a:xfrm>
          </p:grpSpPr>
          <p:sp>
            <p:nvSpPr>
              <p:cNvPr id="58" name="Freeform 6">
                <a:extLst>
                  <a:ext uri="{FF2B5EF4-FFF2-40B4-BE49-F238E27FC236}">
                    <a16:creationId xmlns:a16="http://schemas.microsoft.com/office/drawing/2014/main" id="{57DDE1A4-77D8-4F3C-A4CB-A77922233637}"/>
                  </a:ext>
                </a:extLst>
              </p:cNvPr>
              <p:cNvSpPr>
                <a:spLocks/>
              </p:cNvSpPr>
              <p:nvPr/>
            </p:nvSpPr>
            <p:spPr bwMode="auto">
              <a:xfrm>
                <a:off x="10970655" y="3743407"/>
                <a:ext cx="45719" cy="135983"/>
              </a:xfrm>
              <a:custGeom>
                <a:avLst/>
                <a:gdLst>
                  <a:gd name="T0" fmla="*/ 0 h 46"/>
                  <a:gd name="T1" fmla="*/ 46 h 46"/>
                </a:gdLst>
                <a:ahLst/>
                <a:cxnLst>
                  <a:cxn ang="0">
                    <a:pos x="0" y="T0"/>
                  </a:cxn>
                  <a:cxn ang="0">
                    <a:pos x="0" y="T1"/>
                  </a:cxn>
                </a:cxnLst>
                <a:rect l="0" t="0" r="r" b="b"/>
                <a:pathLst>
                  <a:path h="46">
                    <a:moveTo>
                      <a:pt x="0" y="0"/>
                    </a:moveTo>
                    <a:cubicBezTo>
                      <a:pt x="0" y="46"/>
                      <a:pt x="0" y="46"/>
                      <a:pt x="0" y="46"/>
                    </a:cubicBezTo>
                  </a:path>
                </a:pathLst>
              </a:custGeom>
              <a:noFill/>
              <a:ln w="25400" cap="sq">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59" name="Freeform 7">
                <a:extLst>
                  <a:ext uri="{FF2B5EF4-FFF2-40B4-BE49-F238E27FC236}">
                    <a16:creationId xmlns:a16="http://schemas.microsoft.com/office/drawing/2014/main" id="{471AFADD-B4C0-45C3-B6BD-93B62018F3C2}"/>
                  </a:ext>
                </a:extLst>
              </p:cNvPr>
              <p:cNvSpPr>
                <a:spLocks/>
              </p:cNvSpPr>
              <p:nvPr/>
            </p:nvSpPr>
            <p:spPr bwMode="auto">
              <a:xfrm>
                <a:off x="10970656" y="3938928"/>
                <a:ext cx="0" cy="23650"/>
              </a:xfrm>
              <a:custGeom>
                <a:avLst/>
                <a:gdLst>
                  <a:gd name="T0" fmla="*/ 0 h 6"/>
                  <a:gd name="T1" fmla="*/ 6 h 6"/>
                </a:gdLst>
                <a:ahLst/>
                <a:cxnLst>
                  <a:cxn ang="0">
                    <a:pos x="0" y="T0"/>
                  </a:cxn>
                  <a:cxn ang="0">
                    <a:pos x="0" y="T1"/>
                  </a:cxn>
                </a:cxnLst>
                <a:rect l="0" t="0" r="r" b="b"/>
                <a:pathLst>
                  <a:path h="6">
                    <a:moveTo>
                      <a:pt x="0" y="0"/>
                    </a:moveTo>
                    <a:cubicBezTo>
                      <a:pt x="0" y="6"/>
                      <a:pt x="0" y="6"/>
                      <a:pt x="0" y="6"/>
                    </a:cubicBezTo>
                  </a:path>
                </a:pathLst>
              </a:custGeom>
              <a:noFill/>
              <a:ln w="25400" cap="sq">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16" name="Isosceles Triangle 15">
                <a:extLst>
                  <a:ext uri="{FF2B5EF4-FFF2-40B4-BE49-F238E27FC236}">
                    <a16:creationId xmlns:a16="http://schemas.microsoft.com/office/drawing/2014/main" id="{0AB5CF79-7CBB-47DC-8442-6BAA9F427999}"/>
                  </a:ext>
                </a:extLst>
              </p:cNvPr>
              <p:cNvSpPr/>
              <p:nvPr/>
            </p:nvSpPr>
            <p:spPr bwMode="auto">
              <a:xfrm>
                <a:off x="10727767" y="3590923"/>
                <a:ext cx="485775" cy="457200"/>
              </a:xfrm>
              <a:prstGeom prst="triangle">
                <a:avLst/>
              </a:prstGeom>
              <a:noFill/>
              <a:ln w="25400" cap="sq">
                <a:solidFill>
                  <a:schemeClr val="tx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1" name="Freeform 177">
                <a:extLst>
                  <a:ext uri="{FF2B5EF4-FFF2-40B4-BE49-F238E27FC236}">
                    <a16:creationId xmlns:a16="http://schemas.microsoft.com/office/drawing/2014/main" id="{4BE72B55-8798-4A5F-854A-41400BBC56D0}"/>
                  </a:ext>
                </a:extLst>
              </p:cNvPr>
              <p:cNvSpPr>
                <a:spLocks/>
              </p:cNvSpPr>
              <p:nvPr/>
            </p:nvSpPr>
            <p:spPr bwMode="auto">
              <a:xfrm>
                <a:off x="11036678" y="3787519"/>
                <a:ext cx="195892" cy="316078"/>
              </a:xfrm>
              <a:custGeom>
                <a:avLst/>
                <a:gdLst>
                  <a:gd name="T0" fmla="*/ 36 w 102"/>
                  <a:gd name="T1" fmla="*/ 0 h 180"/>
                  <a:gd name="T2" fmla="*/ 0 w 102"/>
                  <a:gd name="T3" fmla="*/ 95 h 180"/>
                  <a:gd name="T4" fmla="*/ 43 w 102"/>
                  <a:gd name="T5" fmla="*/ 95 h 180"/>
                  <a:gd name="T6" fmla="*/ 0 w 102"/>
                  <a:gd name="T7" fmla="*/ 180 h 180"/>
                  <a:gd name="T8" fmla="*/ 102 w 102"/>
                  <a:gd name="T9" fmla="*/ 57 h 180"/>
                  <a:gd name="T10" fmla="*/ 45 w 102"/>
                  <a:gd name="T11" fmla="*/ 57 h 180"/>
                  <a:gd name="T12" fmla="*/ 81 w 102"/>
                  <a:gd name="T13" fmla="*/ 0 h 180"/>
                  <a:gd name="T14" fmla="*/ 36 w 102"/>
                  <a:gd name="T15" fmla="*/ 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80">
                    <a:moveTo>
                      <a:pt x="36" y="0"/>
                    </a:moveTo>
                    <a:lnTo>
                      <a:pt x="0" y="95"/>
                    </a:lnTo>
                    <a:lnTo>
                      <a:pt x="43" y="95"/>
                    </a:lnTo>
                    <a:lnTo>
                      <a:pt x="0" y="180"/>
                    </a:lnTo>
                    <a:lnTo>
                      <a:pt x="102" y="57"/>
                    </a:lnTo>
                    <a:lnTo>
                      <a:pt x="45" y="57"/>
                    </a:lnTo>
                    <a:lnTo>
                      <a:pt x="81" y="0"/>
                    </a:lnTo>
                    <a:lnTo>
                      <a:pt x="36" y="0"/>
                    </a:lnTo>
                    <a:close/>
                  </a:path>
                </a:pathLst>
              </a:custGeom>
              <a:solidFill>
                <a:schemeClr val="bg1">
                  <a:lumMod val="90000"/>
                </a:schemeClr>
              </a:solidFill>
              <a:ln w="25400" cap="sq">
                <a:solidFill>
                  <a:schemeClr val="accent1"/>
                </a:solidFill>
                <a:prstDash val="solid"/>
                <a:miter lim="800000"/>
                <a:headEnd/>
                <a:tailEnd/>
              </a:ln>
              <a:extLst/>
            </p:spPr>
            <p:txBody>
              <a:bodyPr vert="horz" wrap="square" lIns="89580" tIns="44790" rIns="89580" bIns="44790" numCol="1" anchor="t" anchorCtr="0" compatLnSpc="1">
                <a:prstTxWarp prst="textNoShape">
                  <a:avLst/>
                </a:prstTxWarp>
              </a:bodyPr>
              <a:lstStyle/>
              <a:p>
                <a:pPr defTabSz="895698">
                  <a:defRPr/>
                </a:pPr>
                <a:endParaRPr lang="en-US" kern="0" dirty="0">
                  <a:solidFill>
                    <a:srgbClr val="FFFFFF"/>
                  </a:solidFill>
                  <a:latin typeface="Segoe UI Semilight"/>
                </a:endParaRPr>
              </a:p>
            </p:txBody>
          </p:sp>
        </p:grpSp>
      </p:grpSp>
      <p:grpSp>
        <p:nvGrpSpPr>
          <p:cNvPr id="23" name="Group 22">
            <a:extLst>
              <a:ext uri="{FF2B5EF4-FFF2-40B4-BE49-F238E27FC236}">
                <a16:creationId xmlns:a16="http://schemas.microsoft.com/office/drawing/2014/main" id="{7A656EE5-AC2E-411E-A68B-B547094336C3}"/>
              </a:ext>
            </a:extLst>
          </p:cNvPr>
          <p:cNvGrpSpPr/>
          <p:nvPr/>
        </p:nvGrpSpPr>
        <p:grpSpPr>
          <a:xfrm>
            <a:off x="7337283" y="3985049"/>
            <a:ext cx="2408956" cy="1951494"/>
            <a:chOff x="7337283" y="4306919"/>
            <a:chExt cx="2408956" cy="1951494"/>
          </a:xfrm>
        </p:grpSpPr>
        <p:sp>
          <p:nvSpPr>
            <p:cNvPr id="105" name="Rectangle 104">
              <a:extLst>
                <a:ext uri="{FF2B5EF4-FFF2-40B4-BE49-F238E27FC236}">
                  <a16:creationId xmlns:a16="http://schemas.microsoft.com/office/drawing/2014/main" id="{182B3D20-E144-4079-8AE2-564C2C713092}"/>
                </a:ext>
              </a:extLst>
            </p:cNvPr>
            <p:cNvSpPr/>
            <p:nvPr/>
          </p:nvSpPr>
          <p:spPr bwMode="auto">
            <a:xfrm>
              <a:off x="7337283" y="4306919"/>
              <a:ext cx="2408956" cy="195149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075710" rIns="179285" bIns="143428" numCol="1" spcCol="0" rtlCol="0" fromWordArt="0" anchor="t" anchorCtr="0" forceAA="0" compatLnSpc="1">
              <a:prstTxWarp prst="textNoShape">
                <a:avLst/>
              </a:prstTxWarp>
              <a:noAutofit/>
            </a:bodyPr>
            <a:lstStyle/>
            <a:p>
              <a:pPr algn="ctr" defTabSz="913149">
                <a:lnSpc>
                  <a:spcPct val="90000"/>
                </a:lnSpc>
                <a:defRPr/>
              </a:pPr>
              <a:r>
                <a:rPr lang="en-US" sz="1568" kern="0" dirty="0">
                  <a:solidFill>
                    <a:srgbClr val="2F2F2F">
                      <a:lumMod val="50000"/>
                    </a:srgbClr>
                  </a:solidFill>
                  <a:latin typeface="Segoe UI Semibold"/>
                  <a:cs typeface="Segoe UI Semibold" panose="020B0702040204020203" pitchFamily="34" charset="0"/>
                </a:rPr>
                <a:t>Information protection</a:t>
              </a:r>
            </a:p>
          </p:txBody>
        </p:sp>
        <p:grpSp>
          <p:nvGrpSpPr>
            <p:cNvPr id="66" name="Group 65">
              <a:extLst>
                <a:ext uri="{FF2B5EF4-FFF2-40B4-BE49-F238E27FC236}">
                  <a16:creationId xmlns:a16="http://schemas.microsoft.com/office/drawing/2014/main" id="{27AE78E4-1EB0-46A6-9827-AE5051B81615}"/>
                </a:ext>
              </a:extLst>
            </p:cNvPr>
            <p:cNvGrpSpPr/>
            <p:nvPr/>
          </p:nvGrpSpPr>
          <p:grpSpPr>
            <a:xfrm>
              <a:off x="8309190" y="4703002"/>
              <a:ext cx="403729" cy="397546"/>
              <a:chOff x="9146381" y="4681307"/>
              <a:chExt cx="403729" cy="397546"/>
            </a:xfrm>
          </p:grpSpPr>
          <p:sp>
            <p:nvSpPr>
              <p:cNvPr id="67" name="Rectangle 66">
                <a:extLst>
                  <a:ext uri="{FF2B5EF4-FFF2-40B4-BE49-F238E27FC236}">
                    <a16:creationId xmlns:a16="http://schemas.microsoft.com/office/drawing/2014/main" id="{D1A84F7C-6E63-4041-B4B4-6E4F4778D7DB}"/>
                  </a:ext>
                </a:extLst>
              </p:cNvPr>
              <p:cNvSpPr/>
              <p:nvPr/>
            </p:nvSpPr>
            <p:spPr bwMode="auto">
              <a:xfrm>
                <a:off x="9247421" y="4757410"/>
                <a:ext cx="221715" cy="254233"/>
              </a:xfrm>
              <a:prstGeom prst="rect">
                <a:avLst/>
              </a:prstGeom>
              <a:noFill/>
              <a:ln w="25400" cap="sq">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8" name="Oval 67">
                <a:extLst>
                  <a:ext uri="{FF2B5EF4-FFF2-40B4-BE49-F238E27FC236}">
                    <a16:creationId xmlns:a16="http://schemas.microsoft.com/office/drawing/2014/main" id="{F53FFA10-D529-4506-8ECF-9E60A715CC90}"/>
                  </a:ext>
                </a:extLst>
              </p:cNvPr>
              <p:cNvSpPr/>
              <p:nvPr/>
            </p:nvSpPr>
            <p:spPr bwMode="auto">
              <a:xfrm>
                <a:off x="9322164" y="4820905"/>
                <a:ext cx="81222" cy="81222"/>
              </a:xfrm>
              <a:prstGeom prst="ellipse">
                <a:avLst/>
              </a:prstGeom>
              <a:noFill/>
              <a:ln w="2540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cs typeface="Segoe UI" pitchFamily="34" charset="0"/>
                </a:endParaRPr>
              </a:p>
            </p:txBody>
          </p:sp>
          <p:cxnSp>
            <p:nvCxnSpPr>
              <p:cNvPr id="69" name="Straight Connector 68">
                <a:extLst>
                  <a:ext uri="{FF2B5EF4-FFF2-40B4-BE49-F238E27FC236}">
                    <a16:creationId xmlns:a16="http://schemas.microsoft.com/office/drawing/2014/main" id="{7D0B6784-42A5-47AE-869C-403328BE93D6}"/>
                  </a:ext>
                </a:extLst>
              </p:cNvPr>
              <p:cNvCxnSpPr>
                <a:cxnSpLocks/>
              </p:cNvCxnSpPr>
              <p:nvPr/>
            </p:nvCxnSpPr>
            <p:spPr>
              <a:xfrm>
                <a:off x="9411246" y="4862558"/>
                <a:ext cx="31441" cy="0"/>
              </a:xfrm>
              <a:prstGeom prst="line">
                <a:avLst/>
              </a:prstGeom>
              <a:noFill/>
              <a:ln w="2540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71" name="Freeform: Shape 70">
                <a:extLst>
                  <a:ext uri="{FF2B5EF4-FFF2-40B4-BE49-F238E27FC236}">
                    <a16:creationId xmlns:a16="http://schemas.microsoft.com/office/drawing/2014/main" id="{27009BE7-FCD9-45BA-A027-0DA9E3B13C70}"/>
                  </a:ext>
                </a:extLst>
              </p:cNvPr>
              <p:cNvSpPr/>
              <p:nvPr/>
            </p:nvSpPr>
            <p:spPr bwMode="auto">
              <a:xfrm>
                <a:off x="9146381" y="4681307"/>
                <a:ext cx="403729" cy="397546"/>
              </a:xfrm>
              <a:custGeom>
                <a:avLst/>
                <a:gdLst>
                  <a:gd name="connsiteX0" fmla="*/ 301901 w 4834735"/>
                  <a:gd name="connsiteY0" fmla="*/ 0 h 4882345"/>
                  <a:gd name="connsiteX1" fmla="*/ 4834735 w 4834735"/>
                  <a:gd name="connsiteY1" fmla="*/ 0 h 4882345"/>
                  <a:gd name="connsiteX2" fmla="*/ 4834735 w 4834735"/>
                  <a:gd name="connsiteY2" fmla="*/ 4882345 h 4882345"/>
                  <a:gd name="connsiteX3" fmla="*/ 301901 w 4834735"/>
                  <a:gd name="connsiteY3" fmla="*/ 4882345 h 4882345"/>
                  <a:gd name="connsiteX4" fmla="*/ 301901 w 4834735"/>
                  <a:gd name="connsiteY4" fmla="*/ 4683585 h 4882345"/>
                  <a:gd name="connsiteX5" fmla="*/ 297580 w 4834735"/>
                  <a:gd name="connsiteY5" fmla="*/ 4640720 h 4882345"/>
                  <a:gd name="connsiteX6" fmla="*/ 0 w 4834735"/>
                  <a:gd name="connsiteY6" fmla="*/ 4398185 h 4882345"/>
                  <a:gd name="connsiteX7" fmla="*/ 0 w 4834735"/>
                  <a:gd name="connsiteY7" fmla="*/ 3347475 h 4882345"/>
                  <a:gd name="connsiteX8" fmla="*/ 297580 w 4834735"/>
                  <a:gd name="connsiteY8" fmla="*/ 3104941 h 4882345"/>
                  <a:gd name="connsiteX9" fmla="*/ 301901 w 4834735"/>
                  <a:gd name="connsiteY9" fmla="*/ 3062076 h 4882345"/>
                  <a:gd name="connsiteX10" fmla="*/ 301901 w 4834735"/>
                  <a:gd name="connsiteY10" fmla="*/ 1816117 h 4882345"/>
                  <a:gd name="connsiteX11" fmla="*/ 297580 w 4834735"/>
                  <a:gd name="connsiteY11" fmla="*/ 1773253 h 4882345"/>
                  <a:gd name="connsiteX12" fmla="*/ 0 w 4834735"/>
                  <a:gd name="connsiteY12" fmla="*/ 1530718 h 4882345"/>
                  <a:gd name="connsiteX13" fmla="*/ 0 w 4834735"/>
                  <a:gd name="connsiteY13" fmla="*/ 480008 h 4882345"/>
                  <a:gd name="connsiteX14" fmla="*/ 297580 w 4834735"/>
                  <a:gd name="connsiteY14" fmla="*/ 237473 h 4882345"/>
                  <a:gd name="connsiteX15" fmla="*/ 301901 w 4834735"/>
                  <a:gd name="connsiteY15" fmla="*/ 194609 h 4882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34735" h="4882345">
                    <a:moveTo>
                      <a:pt x="301901" y="0"/>
                    </a:moveTo>
                    <a:lnTo>
                      <a:pt x="4834735" y="0"/>
                    </a:lnTo>
                    <a:lnTo>
                      <a:pt x="4834735" y="4882345"/>
                    </a:lnTo>
                    <a:lnTo>
                      <a:pt x="301901" y="4882345"/>
                    </a:lnTo>
                    <a:lnTo>
                      <a:pt x="301901" y="4683585"/>
                    </a:lnTo>
                    <a:lnTo>
                      <a:pt x="297580" y="4640720"/>
                    </a:lnTo>
                    <a:cubicBezTo>
                      <a:pt x="269256" y="4502306"/>
                      <a:pt x="146788" y="4398185"/>
                      <a:pt x="0" y="4398185"/>
                    </a:cubicBezTo>
                    <a:lnTo>
                      <a:pt x="0" y="3347475"/>
                    </a:lnTo>
                    <a:cubicBezTo>
                      <a:pt x="146788" y="3347475"/>
                      <a:pt x="269256" y="3243355"/>
                      <a:pt x="297580" y="3104941"/>
                    </a:cubicBezTo>
                    <a:lnTo>
                      <a:pt x="301901" y="3062076"/>
                    </a:lnTo>
                    <a:lnTo>
                      <a:pt x="301901" y="1816117"/>
                    </a:lnTo>
                    <a:lnTo>
                      <a:pt x="297580" y="1773253"/>
                    </a:lnTo>
                    <a:cubicBezTo>
                      <a:pt x="269256" y="1634838"/>
                      <a:pt x="146788" y="1530718"/>
                      <a:pt x="0" y="1530718"/>
                    </a:cubicBezTo>
                    <a:lnTo>
                      <a:pt x="0" y="480008"/>
                    </a:lnTo>
                    <a:cubicBezTo>
                      <a:pt x="146788" y="480008"/>
                      <a:pt x="269256" y="375888"/>
                      <a:pt x="297580" y="237473"/>
                    </a:cubicBezTo>
                    <a:lnTo>
                      <a:pt x="301901" y="194609"/>
                    </a:lnTo>
                    <a:close/>
                  </a:path>
                </a:pathLst>
              </a:custGeom>
              <a:noFill/>
              <a:ln w="25400" cap="sq">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cs typeface="Segoe UI" pitchFamily="34" charset="0"/>
                </a:endParaRPr>
              </a:p>
            </p:txBody>
          </p:sp>
        </p:grpSp>
      </p:grpSp>
      <p:sp>
        <p:nvSpPr>
          <p:cNvPr id="4" name="Rectangle 3">
            <a:extLst>
              <a:ext uri="{FF2B5EF4-FFF2-40B4-BE49-F238E27FC236}">
                <a16:creationId xmlns:a16="http://schemas.microsoft.com/office/drawing/2014/main" id="{AD1E777E-A271-4BCA-A1F0-54C9A0B8B308}"/>
              </a:ext>
            </a:extLst>
          </p:cNvPr>
          <p:cNvSpPr/>
          <p:nvPr/>
        </p:nvSpPr>
        <p:spPr>
          <a:xfrm>
            <a:off x="0" y="6496989"/>
            <a:ext cx="1359668" cy="189283"/>
          </a:xfrm>
          <a:prstGeom prst="rect">
            <a:avLst/>
          </a:prstGeom>
        </p:spPr>
        <p:txBody>
          <a:bodyPr wrap="none">
            <a:spAutoFit/>
          </a:bodyPr>
          <a:lstStyle/>
          <a:p>
            <a:pPr defTabSz="932293" fontAlgn="base">
              <a:lnSpc>
                <a:spcPct val="90000"/>
              </a:lnSpc>
              <a:spcBef>
                <a:spcPct val="0"/>
              </a:spcBef>
              <a:spcAft>
                <a:spcPct val="0"/>
              </a:spcAft>
            </a:pPr>
            <a:r>
              <a:rPr lang="en-US" sz="800" baseline="30000" dirty="0">
                <a:solidFill>
                  <a:schemeClr val="bg1">
                    <a:lumMod val="50000"/>
                  </a:schemeClr>
                </a:solidFill>
              </a:rPr>
              <a:t>1 </a:t>
            </a:r>
            <a:r>
              <a:rPr lang="en-US" sz="700" dirty="0"/>
              <a:t>Requires TPM 1.2 or greater </a:t>
            </a:r>
            <a:endParaRPr lang="en-US" sz="600" dirty="0">
              <a:solidFill>
                <a:schemeClr val="bg1">
                  <a:lumMod val="50000"/>
                </a:schemeClr>
              </a:solidFill>
            </a:endParaRPr>
          </a:p>
        </p:txBody>
      </p:sp>
      <p:sp>
        <p:nvSpPr>
          <p:cNvPr id="51" name="Rectangle 50">
            <a:extLst>
              <a:ext uri="{FF2B5EF4-FFF2-40B4-BE49-F238E27FC236}">
                <a16:creationId xmlns:a16="http://schemas.microsoft.com/office/drawing/2014/main" id="{E44259A9-57A9-CE4D-82B1-1BAA3A563BEC}"/>
              </a:ext>
            </a:extLst>
          </p:cNvPr>
          <p:cNvSpPr/>
          <p:nvPr/>
        </p:nvSpPr>
        <p:spPr bwMode="auto">
          <a:xfrm>
            <a:off x="307198" y="1185355"/>
            <a:ext cx="10933959" cy="13656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91440" rIns="179285" bIns="143428" numCol="1" spcCol="0" rtlCol="0" fromWordArt="0" anchor="t" anchorCtr="0" forceAA="0" compatLnSpc="1">
            <a:prstTxWarp prst="textNoShape">
              <a:avLst/>
            </a:prstTxWarp>
            <a:spAutoFit/>
          </a:bodyPr>
          <a:lstStyle/>
          <a:p>
            <a:pPr lvl="0" defTabSz="896191">
              <a:spcAft>
                <a:spcPts val="1000"/>
              </a:spcAft>
              <a:defRPr/>
            </a:pPr>
            <a:r>
              <a:rPr lang="en-US" sz="1300" dirty="0">
                <a:solidFill>
                  <a:srgbClr val="393939"/>
                </a:solidFill>
                <a:latin typeface="Segoe UI" panose="020B0502040204020203" pitchFamily="34" charset="0"/>
                <a:cs typeface="Segoe UI" panose="020B0502040204020203" pitchFamily="34" charset="0"/>
              </a:rPr>
              <a:t>When Windows 7 reaches end of support on January 14, 2020, Windows 7 will continue to start and run, but users will no longer receive updates or support – including new security updates, non-security hotfixes, free or paid assisted support options, and online technical content updates – from Microsoft. </a:t>
            </a:r>
          </a:p>
          <a:p>
            <a:pPr lvl="0" defTabSz="896191">
              <a:spcAft>
                <a:spcPts val="1000"/>
              </a:spcAft>
              <a:defRPr/>
            </a:pPr>
            <a:r>
              <a:rPr lang="en-US" sz="1300" dirty="0">
                <a:solidFill>
                  <a:srgbClr val="393939"/>
                </a:solidFill>
                <a:latin typeface="Segoe UI" panose="020B0502040204020203" pitchFamily="34" charset="0"/>
                <a:cs typeface="Segoe UI" panose="020B0502040204020203" pitchFamily="34" charset="0"/>
              </a:rPr>
              <a:t>PCs running Windows 7 after January 14, 2020 should not be considered protected. This offers an opportunity to help users migrate to Windows 10 Pro so they can receive regular security updates to help protect their device from malicious attacks. </a:t>
            </a:r>
          </a:p>
        </p:txBody>
      </p:sp>
    </p:spTree>
    <p:extLst>
      <p:ext uri="{BB962C8B-B14F-4D97-AF65-F5344CB8AC3E}">
        <p14:creationId xmlns:p14="http://schemas.microsoft.com/office/powerpoint/2010/main" val="16392968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350" fill="hold"/>
                                        <p:tgtEl>
                                          <p:spTgt spid="20"/>
                                        </p:tgtEl>
                                        <p:attrNameLst>
                                          <p:attrName>ppt_x</p:attrName>
                                        </p:attrNameLst>
                                      </p:cBhvr>
                                      <p:tavLst>
                                        <p:tav tm="0">
                                          <p:val>
                                            <p:strVal val="#ppt_x"/>
                                          </p:val>
                                        </p:tav>
                                        <p:tav tm="100000">
                                          <p:val>
                                            <p:strVal val="#ppt_x"/>
                                          </p:val>
                                        </p:tav>
                                      </p:tavLst>
                                    </p:anim>
                                    <p:anim calcmode="lin" valueType="num">
                                      <p:cBhvr additive="base">
                                        <p:cTn id="8" dur="35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0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350" fill="hold"/>
                                        <p:tgtEl>
                                          <p:spTgt spid="21"/>
                                        </p:tgtEl>
                                        <p:attrNameLst>
                                          <p:attrName>ppt_x</p:attrName>
                                        </p:attrNameLst>
                                      </p:cBhvr>
                                      <p:tavLst>
                                        <p:tav tm="0">
                                          <p:val>
                                            <p:strVal val="#ppt_x"/>
                                          </p:val>
                                        </p:tav>
                                        <p:tav tm="100000">
                                          <p:val>
                                            <p:strVal val="#ppt_x"/>
                                          </p:val>
                                        </p:tav>
                                      </p:tavLst>
                                    </p:anim>
                                    <p:anim calcmode="lin" valueType="num">
                                      <p:cBhvr additive="base">
                                        <p:cTn id="12" dur="35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40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350" fill="hold"/>
                                        <p:tgtEl>
                                          <p:spTgt spid="22"/>
                                        </p:tgtEl>
                                        <p:attrNameLst>
                                          <p:attrName>ppt_x</p:attrName>
                                        </p:attrNameLst>
                                      </p:cBhvr>
                                      <p:tavLst>
                                        <p:tav tm="0">
                                          <p:val>
                                            <p:strVal val="#ppt_x"/>
                                          </p:val>
                                        </p:tav>
                                        <p:tav tm="100000">
                                          <p:val>
                                            <p:strVal val="#ppt_x"/>
                                          </p:val>
                                        </p:tav>
                                      </p:tavLst>
                                    </p:anim>
                                    <p:anim calcmode="lin" valueType="num">
                                      <p:cBhvr additive="base">
                                        <p:cTn id="16" dur="35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60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350" fill="hold"/>
                                        <p:tgtEl>
                                          <p:spTgt spid="23"/>
                                        </p:tgtEl>
                                        <p:attrNameLst>
                                          <p:attrName>ppt_x</p:attrName>
                                        </p:attrNameLst>
                                      </p:cBhvr>
                                      <p:tavLst>
                                        <p:tav tm="0">
                                          <p:val>
                                            <p:strVal val="#ppt_x"/>
                                          </p:val>
                                        </p:tav>
                                        <p:tav tm="100000">
                                          <p:val>
                                            <p:strVal val="#ppt_x"/>
                                          </p:val>
                                        </p:tav>
                                      </p:tavLst>
                                    </p:anim>
                                    <p:anim calcmode="lin" valueType="num">
                                      <p:cBhvr additive="base">
                                        <p:cTn id="20" dur="35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80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350" fill="hold"/>
                                        <p:tgtEl>
                                          <p:spTgt spid="24"/>
                                        </p:tgtEl>
                                        <p:attrNameLst>
                                          <p:attrName>ppt_x</p:attrName>
                                        </p:attrNameLst>
                                      </p:cBhvr>
                                      <p:tavLst>
                                        <p:tav tm="0">
                                          <p:val>
                                            <p:strVal val="#ppt_x"/>
                                          </p:val>
                                        </p:tav>
                                        <p:tav tm="100000">
                                          <p:val>
                                            <p:strVal val="#ppt_x"/>
                                          </p:val>
                                        </p:tav>
                                      </p:tavLst>
                                    </p:anim>
                                    <p:anim calcmode="lin" valueType="num">
                                      <p:cBhvr additive="base">
                                        <p:cTn id="24" dur="350" fill="hold"/>
                                        <p:tgtEl>
                                          <p:spTgt spid="24"/>
                                        </p:tgtEl>
                                        <p:attrNameLst>
                                          <p:attrName>ppt_y</p:attrName>
                                        </p:attrNameLst>
                                      </p:cBhvr>
                                      <p:tavLst>
                                        <p:tav tm="0">
                                          <p:val>
                                            <p:strVal val="1+#ppt_h/2"/>
                                          </p:val>
                                        </p:tav>
                                        <p:tav tm="100000">
                                          <p:val>
                                            <p:strVal val="#ppt_y"/>
                                          </p:val>
                                        </p:tav>
                                      </p:tavLst>
                                    </p:anim>
                                  </p:childTnLst>
                                </p:cTn>
                              </p:par>
                              <p:par>
                                <p:cTn id="25" presetID="10" presetClass="entr" presetSubtype="0" fill="hold" nodeType="withEffect">
                                  <p:stCondLst>
                                    <p:cond delay="1000"/>
                                  </p:stCondLst>
                                  <p:childTnLst>
                                    <p:set>
                                      <p:cBhvr>
                                        <p:cTn id="26" dur="1" fill="hold">
                                          <p:stCondLst>
                                            <p:cond delay="0"/>
                                          </p:stCondLst>
                                        </p:cTn>
                                        <p:tgtEl>
                                          <p:spTgt spid="107"/>
                                        </p:tgtEl>
                                        <p:attrNameLst>
                                          <p:attrName>style.visibility</p:attrName>
                                        </p:attrNameLst>
                                      </p:cBhvr>
                                      <p:to>
                                        <p:strVal val="visible"/>
                                      </p:to>
                                    </p:set>
                                    <p:animEffect transition="in" filter="fade">
                                      <p:cBhvr>
                                        <p:cTn id="27" dur="500"/>
                                        <p:tgtEl>
                                          <p:spTgt spid="107"/>
                                        </p:tgtEl>
                                      </p:cBhvr>
                                    </p:animEffect>
                                  </p:childTnLst>
                                </p:cTn>
                              </p:par>
                              <p:par>
                                <p:cTn id="28" presetID="10" presetClass="entr" presetSubtype="0" fill="hold" grpId="0" nodeType="withEffect">
                                  <p:stCondLst>
                                    <p:cond delay="1000"/>
                                  </p:stCondLst>
                                  <p:childTnLst>
                                    <p:set>
                                      <p:cBhvr>
                                        <p:cTn id="29" dur="1" fill="hold">
                                          <p:stCondLst>
                                            <p:cond delay="0"/>
                                          </p:stCondLst>
                                        </p:cTn>
                                        <p:tgtEl>
                                          <p:spTgt spid="108"/>
                                        </p:tgtEl>
                                        <p:attrNameLst>
                                          <p:attrName>style.visibility</p:attrName>
                                        </p:attrNameLst>
                                      </p:cBhvr>
                                      <p:to>
                                        <p:strVal val="visible"/>
                                      </p:to>
                                    </p:set>
                                    <p:animEffect transition="in" filter="fade">
                                      <p:cBhvr>
                                        <p:cTn id="30" dur="500"/>
                                        <p:tgtEl>
                                          <p:spTgt spid="108"/>
                                        </p:tgtEl>
                                      </p:cBhvr>
                                    </p:animEffect>
                                  </p:childTnLst>
                                </p:cTn>
                              </p:par>
                              <p:par>
                                <p:cTn id="31" presetID="10" presetClass="entr" presetSubtype="0" fill="hold" nodeType="withEffect">
                                  <p:stCondLst>
                                    <p:cond delay="1000"/>
                                  </p:stCondLst>
                                  <p:childTnLst>
                                    <p:set>
                                      <p:cBhvr>
                                        <p:cTn id="32" dur="1" fill="hold">
                                          <p:stCondLst>
                                            <p:cond delay="0"/>
                                          </p:stCondLst>
                                        </p:cTn>
                                        <p:tgtEl>
                                          <p:spTgt spid="109"/>
                                        </p:tgtEl>
                                        <p:attrNameLst>
                                          <p:attrName>style.visibility</p:attrName>
                                        </p:attrNameLst>
                                      </p:cBhvr>
                                      <p:to>
                                        <p:strVal val="visible"/>
                                      </p:to>
                                    </p:set>
                                    <p:animEffect transition="in" filter="fade">
                                      <p:cBhvr>
                                        <p:cTn id="33" dur="500"/>
                                        <p:tgtEl>
                                          <p:spTgt spid="109"/>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152"/>
                                        </p:tgtEl>
                                        <p:attrNameLst>
                                          <p:attrName>style.visibility</p:attrName>
                                        </p:attrNameLst>
                                      </p:cBhvr>
                                      <p:to>
                                        <p:strVal val="visible"/>
                                      </p:to>
                                    </p:set>
                                    <p:animEffect transition="in" filter="fade">
                                      <p:cBhvr>
                                        <p:cTn id="36" dur="500"/>
                                        <p:tgtEl>
                                          <p:spTgt spid="152"/>
                                        </p:tgtEl>
                                      </p:cBhvr>
                                    </p:animEffect>
                                  </p:childTnLst>
                                </p:cTn>
                              </p:par>
                              <p:par>
                                <p:cTn id="37" presetID="10" presetClass="entr" presetSubtype="0" fill="hold" grpId="0" nodeType="withEffect">
                                  <p:stCondLst>
                                    <p:cond delay="1500"/>
                                  </p:stCondLst>
                                  <p:childTnLst>
                                    <p:set>
                                      <p:cBhvr>
                                        <p:cTn id="38" dur="1" fill="hold">
                                          <p:stCondLst>
                                            <p:cond delay="0"/>
                                          </p:stCondLst>
                                        </p:cTn>
                                        <p:tgtEl>
                                          <p:spTgt spid="110"/>
                                        </p:tgtEl>
                                        <p:attrNameLst>
                                          <p:attrName>style.visibility</p:attrName>
                                        </p:attrNameLst>
                                      </p:cBhvr>
                                      <p:to>
                                        <p:strVal val="visible"/>
                                      </p:to>
                                    </p:set>
                                    <p:animEffect transition="in" filter="fade">
                                      <p:cBhvr>
                                        <p:cTn id="39" dur="500"/>
                                        <p:tgtEl>
                                          <p:spTgt spid="110"/>
                                        </p:tgtEl>
                                      </p:cBhvr>
                                    </p:animEffect>
                                  </p:childTnLst>
                                </p:cTn>
                              </p:par>
                              <p:par>
                                <p:cTn id="40" presetID="42" presetClass="path" presetSubtype="0" decel="100000" fill="hold" grpId="1" nodeType="withEffect">
                                  <p:stCondLst>
                                    <p:cond delay="1500"/>
                                  </p:stCondLst>
                                  <p:childTnLst>
                                    <p:animMotion origin="layout" path="M 1.875E-6 -2.96296E-6 L 1.875E-6 0.05903 " pathEditMode="relative" rAng="0" ptsTypes="AA">
                                      <p:cBhvr>
                                        <p:cTn id="41" dur="750" spd="-100000" fill="hold"/>
                                        <p:tgtEl>
                                          <p:spTgt spid="110"/>
                                        </p:tgtEl>
                                        <p:attrNameLst>
                                          <p:attrName>ppt_x</p:attrName>
                                          <p:attrName>ppt_y</p:attrName>
                                        </p:attrNameLst>
                                      </p:cBhvr>
                                      <p:rCtr x="0" y="2940"/>
                                    </p:animMotion>
                                  </p:childTnLst>
                                </p:cTn>
                              </p:par>
                              <p:par>
                                <p:cTn id="42" presetID="10" presetClass="entr" presetSubtype="0" fill="hold" grpId="0" nodeType="withEffect">
                                  <p:stCondLst>
                                    <p:cond delay="1500"/>
                                  </p:stCondLst>
                                  <p:childTnLst>
                                    <p:set>
                                      <p:cBhvr>
                                        <p:cTn id="43" dur="1" fill="hold">
                                          <p:stCondLst>
                                            <p:cond delay="0"/>
                                          </p:stCondLst>
                                        </p:cTn>
                                        <p:tgtEl>
                                          <p:spTgt spid="116"/>
                                        </p:tgtEl>
                                        <p:attrNameLst>
                                          <p:attrName>style.visibility</p:attrName>
                                        </p:attrNameLst>
                                      </p:cBhvr>
                                      <p:to>
                                        <p:strVal val="visible"/>
                                      </p:to>
                                    </p:set>
                                    <p:animEffect transition="in" filter="fade">
                                      <p:cBhvr>
                                        <p:cTn id="44" dur="500"/>
                                        <p:tgtEl>
                                          <p:spTgt spid="116"/>
                                        </p:tgtEl>
                                      </p:cBhvr>
                                    </p:animEffect>
                                  </p:childTnLst>
                                </p:cTn>
                              </p:par>
                              <p:par>
                                <p:cTn id="45" presetID="42" presetClass="path" presetSubtype="0" decel="100000" fill="hold" grpId="1" nodeType="withEffect">
                                  <p:stCondLst>
                                    <p:cond delay="1500"/>
                                  </p:stCondLst>
                                  <p:childTnLst>
                                    <p:animMotion origin="layout" path="M 1.875E-6 -2.59259E-6 L 1.875E-6 0.05903 " pathEditMode="relative" rAng="0" ptsTypes="AA">
                                      <p:cBhvr>
                                        <p:cTn id="46" dur="750" spd="-100000" fill="hold"/>
                                        <p:tgtEl>
                                          <p:spTgt spid="116"/>
                                        </p:tgtEl>
                                        <p:attrNameLst>
                                          <p:attrName>ppt_x</p:attrName>
                                          <p:attrName>ppt_y</p:attrName>
                                        </p:attrNameLst>
                                      </p:cBhvr>
                                      <p:rCtr x="0" y="2940"/>
                                    </p:animMotion>
                                  </p:childTnLst>
                                </p:cTn>
                              </p:par>
                              <p:par>
                                <p:cTn id="47" presetID="10" presetClass="entr" presetSubtype="0" fill="hold" grpId="0" nodeType="withEffect">
                                  <p:stCondLst>
                                    <p:cond delay="1500"/>
                                  </p:stCondLst>
                                  <p:childTnLst>
                                    <p:set>
                                      <p:cBhvr>
                                        <p:cTn id="48" dur="1" fill="hold">
                                          <p:stCondLst>
                                            <p:cond delay="0"/>
                                          </p:stCondLst>
                                        </p:cTn>
                                        <p:tgtEl>
                                          <p:spTgt spid="114"/>
                                        </p:tgtEl>
                                        <p:attrNameLst>
                                          <p:attrName>style.visibility</p:attrName>
                                        </p:attrNameLst>
                                      </p:cBhvr>
                                      <p:to>
                                        <p:strVal val="visible"/>
                                      </p:to>
                                    </p:set>
                                    <p:animEffect transition="in" filter="fade">
                                      <p:cBhvr>
                                        <p:cTn id="49" dur="500"/>
                                        <p:tgtEl>
                                          <p:spTgt spid="114"/>
                                        </p:tgtEl>
                                      </p:cBhvr>
                                    </p:animEffect>
                                  </p:childTnLst>
                                </p:cTn>
                              </p:par>
                              <p:par>
                                <p:cTn id="50" presetID="42" presetClass="path" presetSubtype="0" decel="100000" fill="hold" grpId="1" nodeType="withEffect">
                                  <p:stCondLst>
                                    <p:cond delay="1500"/>
                                  </p:stCondLst>
                                  <p:childTnLst>
                                    <p:animMotion origin="layout" path="M 8.33333E-7 -2.96296E-6 L 8.33333E-7 0.05903 " pathEditMode="relative" rAng="0" ptsTypes="AA">
                                      <p:cBhvr>
                                        <p:cTn id="51" dur="750" spd="-100000" fill="hold"/>
                                        <p:tgtEl>
                                          <p:spTgt spid="114"/>
                                        </p:tgtEl>
                                        <p:attrNameLst>
                                          <p:attrName>ppt_x</p:attrName>
                                          <p:attrName>ppt_y</p:attrName>
                                        </p:attrNameLst>
                                      </p:cBhvr>
                                      <p:rCtr x="0" y="2940"/>
                                    </p:animMotion>
                                  </p:childTnLst>
                                </p:cTn>
                              </p:par>
                              <p:par>
                                <p:cTn id="52" presetID="10" presetClass="entr" presetSubtype="0" fill="hold" grpId="0" nodeType="withEffect">
                                  <p:stCondLst>
                                    <p:cond delay="1500"/>
                                  </p:stCondLst>
                                  <p:childTnLst>
                                    <p:set>
                                      <p:cBhvr>
                                        <p:cTn id="53" dur="1" fill="hold">
                                          <p:stCondLst>
                                            <p:cond delay="0"/>
                                          </p:stCondLst>
                                        </p:cTn>
                                        <p:tgtEl>
                                          <p:spTgt spid="111"/>
                                        </p:tgtEl>
                                        <p:attrNameLst>
                                          <p:attrName>style.visibility</p:attrName>
                                        </p:attrNameLst>
                                      </p:cBhvr>
                                      <p:to>
                                        <p:strVal val="visible"/>
                                      </p:to>
                                    </p:set>
                                    <p:animEffect transition="in" filter="fade">
                                      <p:cBhvr>
                                        <p:cTn id="54" dur="500"/>
                                        <p:tgtEl>
                                          <p:spTgt spid="111"/>
                                        </p:tgtEl>
                                      </p:cBhvr>
                                    </p:animEffect>
                                  </p:childTnLst>
                                </p:cTn>
                              </p:par>
                              <p:par>
                                <p:cTn id="55" presetID="42" presetClass="path" presetSubtype="0" decel="100000" fill="hold" grpId="1" nodeType="withEffect">
                                  <p:stCondLst>
                                    <p:cond delay="1500"/>
                                  </p:stCondLst>
                                  <p:childTnLst>
                                    <p:animMotion origin="layout" path="M 8.33333E-7 -2.59259E-6 L 8.33333E-7 0.05903 " pathEditMode="relative" rAng="0" ptsTypes="AA">
                                      <p:cBhvr>
                                        <p:cTn id="56" dur="750" spd="-100000" fill="hold"/>
                                        <p:tgtEl>
                                          <p:spTgt spid="111"/>
                                        </p:tgtEl>
                                        <p:attrNameLst>
                                          <p:attrName>ppt_x</p:attrName>
                                          <p:attrName>ppt_y</p:attrName>
                                        </p:attrNameLst>
                                      </p:cBhvr>
                                      <p:rCtr x="0" y="2940"/>
                                    </p:animMotion>
                                  </p:childTnLst>
                                </p:cTn>
                              </p:par>
                              <p:par>
                                <p:cTn id="57" presetID="10" presetClass="entr" presetSubtype="0" fill="hold" grpId="0" nodeType="withEffect">
                                  <p:stCondLst>
                                    <p:cond delay="1500"/>
                                  </p:stCondLst>
                                  <p:childTnLst>
                                    <p:set>
                                      <p:cBhvr>
                                        <p:cTn id="58" dur="1" fill="hold">
                                          <p:stCondLst>
                                            <p:cond delay="0"/>
                                          </p:stCondLst>
                                        </p:cTn>
                                        <p:tgtEl>
                                          <p:spTgt spid="113"/>
                                        </p:tgtEl>
                                        <p:attrNameLst>
                                          <p:attrName>style.visibility</p:attrName>
                                        </p:attrNameLst>
                                      </p:cBhvr>
                                      <p:to>
                                        <p:strVal val="visible"/>
                                      </p:to>
                                    </p:set>
                                    <p:animEffect transition="in" filter="fade">
                                      <p:cBhvr>
                                        <p:cTn id="59" dur="500"/>
                                        <p:tgtEl>
                                          <p:spTgt spid="113"/>
                                        </p:tgtEl>
                                      </p:cBhvr>
                                    </p:animEffect>
                                  </p:childTnLst>
                                </p:cTn>
                              </p:par>
                              <p:par>
                                <p:cTn id="60" presetID="42" presetClass="path" presetSubtype="0" decel="100000" fill="hold" grpId="1" nodeType="withEffect">
                                  <p:stCondLst>
                                    <p:cond delay="1500"/>
                                  </p:stCondLst>
                                  <p:childTnLst>
                                    <p:animMotion origin="layout" path="M -2.08333E-7 0 L -2.08333E-7 0.05903 " pathEditMode="relative" rAng="0" ptsTypes="AA">
                                      <p:cBhvr>
                                        <p:cTn id="61" dur="750" spd="-100000" fill="hold"/>
                                        <p:tgtEl>
                                          <p:spTgt spid="113"/>
                                        </p:tgtEl>
                                        <p:attrNameLst>
                                          <p:attrName>ppt_x</p:attrName>
                                          <p:attrName>ppt_y</p:attrName>
                                        </p:attrNameLst>
                                      </p:cBhvr>
                                      <p:rCtr x="0" y="2940"/>
                                    </p:animMotion>
                                  </p:childTnLst>
                                </p:cTn>
                              </p:par>
                              <p:par>
                                <p:cTn id="62" presetID="10" presetClass="entr" presetSubtype="0" fill="hold" grpId="0" nodeType="withEffect">
                                  <p:stCondLst>
                                    <p:cond delay="1500"/>
                                  </p:stCondLst>
                                  <p:childTnLst>
                                    <p:set>
                                      <p:cBhvr>
                                        <p:cTn id="63" dur="1" fill="hold">
                                          <p:stCondLst>
                                            <p:cond delay="0"/>
                                          </p:stCondLst>
                                        </p:cTn>
                                        <p:tgtEl>
                                          <p:spTgt spid="112"/>
                                        </p:tgtEl>
                                        <p:attrNameLst>
                                          <p:attrName>style.visibility</p:attrName>
                                        </p:attrNameLst>
                                      </p:cBhvr>
                                      <p:to>
                                        <p:strVal val="visible"/>
                                      </p:to>
                                    </p:set>
                                    <p:animEffect transition="in" filter="fade">
                                      <p:cBhvr>
                                        <p:cTn id="64" dur="500"/>
                                        <p:tgtEl>
                                          <p:spTgt spid="112"/>
                                        </p:tgtEl>
                                      </p:cBhvr>
                                    </p:animEffect>
                                  </p:childTnLst>
                                </p:cTn>
                              </p:par>
                              <p:par>
                                <p:cTn id="65" presetID="42" presetClass="path" presetSubtype="0" decel="100000" fill="hold" grpId="1" nodeType="withEffect">
                                  <p:stCondLst>
                                    <p:cond delay="1500"/>
                                  </p:stCondLst>
                                  <p:childTnLst>
                                    <p:animMotion origin="layout" path="M -2.08333E-7 3.7037E-7 L -2.08333E-7 0.05903 " pathEditMode="relative" rAng="0" ptsTypes="AA">
                                      <p:cBhvr>
                                        <p:cTn id="66" dur="750" spd="-100000" fill="hold"/>
                                        <p:tgtEl>
                                          <p:spTgt spid="112"/>
                                        </p:tgtEl>
                                        <p:attrNameLst>
                                          <p:attrName>ppt_x</p:attrName>
                                          <p:attrName>ppt_y</p:attrName>
                                        </p:attrNameLst>
                                      </p:cBhvr>
                                      <p:rCtr x="0" y="2940"/>
                                    </p:animMotion>
                                  </p:childTnLst>
                                </p:cTn>
                              </p:par>
                              <p:par>
                                <p:cTn id="67" presetID="10" presetClass="entr" presetSubtype="0" fill="hold" grpId="0" nodeType="withEffect">
                                  <p:stCondLst>
                                    <p:cond delay="1500"/>
                                  </p:stCondLst>
                                  <p:childTnLst>
                                    <p:set>
                                      <p:cBhvr>
                                        <p:cTn id="68" dur="1" fill="hold">
                                          <p:stCondLst>
                                            <p:cond delay="0"/>
                                          </p:stCondLst>
                                        </p:cTn>
                                        <p:tgtEl>
                                          <p:spTgt spid="115"/>
                                        </p:tgtEl>
                                        <p:attrNameLst>
                                          <p:attrName>style.visibility</p:attrName>
                                        </p:attrNameLst>
                                      </p:cBhvr>
                                      <p:to>
                                        <p:strVal val="visible"/>
                                      </p:to>
                                    </p:set>
                                    <p:animEffect transition="in" filter="fade">
                                      <p:cBhvr>
                                        <p:cTn id="69" dur="500"/>
                                        <p:tgtEl>
                                          <p:spTgt spid="115"/>
                                        </p:tgtEl>
                                      </p:cBhvr>
                                    </p:animEffect>
                                  </p:childTnLst>
                                </p:cTn>
                              </p:par>
                              <p:par>
                                <p:cTn id="70" presetID="42" presetClass="path" presetSubtype="0" decel="100000" fill="hold" grpId="1" nodeType="withEffect">
                                  <p:stCondLst>
                                    <p:cond delay="1500"/>
                                  </p:stCondLst>
                                  <p:childTnLst>
                                    <p:animMotion origin="layout" path="M -2.08333E-7 -4.44444E-6 L -2.08333E-7 0.05903 " pathEditMode="relative" rAng="0" ptsTypes="AA">
                                      <p:cBhvr>
                                        <p:cTn id="71" dur="750" spd="-100000" fill="hold"/>
                                        <p:tgtEl>
                                          <p:spTgt spid="115"/>
                                        </p:tgtEl>
                                        <p:attrNameLst>
                                          <p:attrName>ppt_x</p:attrName>
                                          <p:attrName>ppt_y</p:attrName>
                                        </p:attrNameLst>
                                      </p:cBhvr>
                                      <p:rCtr x="0" y="294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10" grpId="0" animBg="1"/>
      <p:bldP spid="110" grpId="1" animBg="1"/>
      <p:bldP spid="111" grpId="0" animBg="1"/>
      <p:bldP spid="111" grpId="1" animBg="1"/>
      <p:bldP spid="112" grpId="0" animBg="1"/>
      <p:bldP spid="112" grpId="1" animBg="1"/>
      <p:bldP spid="113" grpId="0" animBg="1"/>
      <p:bldP spid="113" grpId="1" animBg="1"/>
      <p:bldP spid="114" grpId="0" animBg="1"/>
      <p:bldP spid="114" grpId="1" animBg="1"/>
      <p:bldP spid="115" grpId="0" animBg="1"/>
      <p:bldP spid="115" grpId="1" animBg="1"/>
      <p:bldP spid="116" grpId="0" animBg="1"/>
      <p:bldP spid="116" grpId="1" animBg="1"/>
      <p:bldP spid="15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7C6317B3-952E-49C2-8A99-E8D54612F63F}"/>
              </a:ext>
            </a:extLst>
          </p:cNvPr>
          <p:cNvSpPr/>
          <p:nvPr/>
        </p:nvSpPr>
        <p:spPr bwMode="auto">
          <a:xfrm>
            <a:off x="9780618" y="3521207"/>
            <a:ext cx="2411383" cy="48406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t" anchorCtr="0" forceAA="0" compatLnSpc="1">
            <a:prstTxWarp prst="textNoShape">
              <a:avLst/>
            </a:prstTxWarp>
            <a:noAutofit/>
          </a:bodyPr>
          <a:lstStyle/>
          <a:p>
            <a:pPr algn="ctr" defTabSz="913576" fontAlgn="base">
              <a:lnSpc>
                <a:spcPct val="80000"/>
              </a:lnSpc>
              <a:spcBef>
                <a:spcPct val="0"/>
              </a:spcBef>
              <a:spcAft>
                <a:spcPct val="0"/>
              </a:spcAft>
              <a:defRPr/>
            </a:pPr>
            <a:r>
              <a:rPr lang="en-US" sz="134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Windows Defender Advanced Threat Protection</a:t>
            </a:r>
            <a:r>
              <a:rPr lang="en-US" sz="1340" kern="0" baseline="300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2</a:t>
            </a:r>
            <a:endParaRPr lang="en-US" sz="134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84" name="Rectangle 83">
            <a:extLst>
              <a:ext uri="{FF2B5EF4-FFF2-40B4-BE49-F238E27FC236}">
                <a16:creationId xmlns:a16="http://schemas.microsoft.com/office/drawing/2014/main" id="{D9F2A986-7EAE-4A23-A649-A7FD29660519}"/>
              </a:ext>
            </a:extLst>
          </p:cNvPr>
          <p:cNvSpPr/>
          <p:nvPr/>
        </p:nvSpPr>
        <p:spPr bwMode="auto">
          <a:xfrm>
            <a:off x="4891521" y="3646706"/>
            <a:ext cx="2411383" cy="35857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t"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Windows Hello</a:t>
            </a:r>
            <a:r>
              <a:rPr lang="en-US" sz="1370" kern="0" baseline="300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1</a:t>
            </a:r>
          </a:p>
        </p:txBody>
      </p:sp>
      <p:sp>
        <p:nvSpPr>
          <p:cNvPr id="85" name="Rectangle 84">
            <a:extLst>
              <a:ext uri="{FF2B5EF4-FFF2-40B4-BE49-F238E27FC236}">
                <a16:creationId xmlns:a16="http://schemas.microsoft.com/office/drawing/2014/main" id="{4396F3CF-8FF5-40C3-86B7-612C9AD24130}"/>
              </a:ext>
            </a:extLst>
          </p:cNvPr>
          <p:cNvSpPr/>
          <p:nvPr/>
        </p:nvSpPr>
        <p:spPr bwMode="auto">
          <a:xfrm>
            <a:off x="2445761" y="2854939"/>
            <a:ext cx="2411383" cy="35857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Windows Defender</a:t>
            </a:r>
          </a:p>
        </p:txBody>
      </p:sp>
      <p:sp>
        <p:nvSpPr>
          <p:cNvPr id="86" name="Rectangle 85">
            <a:extLst>
              <a:ext uri="{FF2B5EF4-FFF2-40B4-BE49-F238E27FC236}">
                <a16:creationId xmlns:a16="http://schemas.microsoft.com/office/drawing/2014/main" id="{3CDEB68C-AF01-472B-B41D-20B622CB1379}"/>
              </a:ext>
            </a:extLst>
          </p:cNvPr>
          <p:cNvSpPr/>
          <p:nvPr/>
        </p:nvSpPr>
        <p:spPr bwMode="auto">
          <a:xfrm>
            <a:off x="7330446" y="2215366"/>
            <a:ext cx="2411383" cy="48406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t"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Windows Information Protection</a:t>
            </a:r>
          </a:p>
        </p:txBody>
      </p:sp>
      <p:sp>
        <p:nvSpPr>
          <p:cNvPr id="87" name="Rectangle 86">
            <a:extLst>
              <a:ext uri="{FF2B5EF4-FFF2-40B4-BE49-F238E27FC236}">
                <a16:creationId xmlns:a16="http://schemas.microsoft.com/office/drawing/2014/main" id="{DA03D922-9A01-4401-8462-DA2CC69E46F5}"/>
              </a:ext>
            </a:extLst>
          </p:cNvPr>
          <p:cNvSpPr/>
          <p:nvPr/>
        </p:nvSpPr>
        <p:spPr bwMode="auto">
          <a:xfrm>
            <a:off x="2445761" y="2459972"/>
            <a:ext cx="2411383" cy="35857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Microsoft Edge</a:t>
            </a:r>
          </a:p>
        </p:txBody>
      </p:sp>
      <p:sp>
        <p:nvSpPr>
          <p:cNvPr id="88" name="Rectangle 87">
            <a:extLst>
              <a:ext uri="{FF2B5EF4-FFF2-40B4-BE49-F238E27FC236}">
                <a16:creationId xmlns:a16="http://schemas.microsoft.com/office/drawing/2014/main" id="{379B3BDF-4ADC-46B9-9789-050991B2AB9D}"/>
              </a:ext>
            </a:extLst>
          </p:cNvPr>
          <p:cNvSpPr/>
          <p:nvPr/>
        </p:nvSpPr>
        <p:spPr bwMode="auto">
          <a:xfrm>
            <a:off x="4891521" y="3124664"/>
            <a:ext cx="2411383" cy="48406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t"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Windows Hello </a:t>
            </a:r>
            <a:b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b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companion devices</a:t>
            </a:r>
          </a:p>
        </p:txBody>
      </p:sp>
      <p:sp>
        <p:nvSpPr>
          <p:cNvPr id="91" name="Wndows trusted boot">
            <a:extLst>
              <a:ext uri="{FF2B5EF4-FFF2-40B4-BE49-F238E27FC236}">
                <a16:creationId xmlns:a16="http://schemas.microsoft.com/office/drawing/2014/main" id="{429BC185-95A9-45C5-B00B-E9F012A9D792}"/>
              </a:ext>
            </a:extLst>
          </p:cNvPr>
          <p:cNvSpPr/>
          <p:nvPr/>
        </p:nvSpPr>
        <p:spPr bwMode="auto">
          <a:xfrm>
            <a:off x="0" y="2854939"/>
            <a:ext cx="2411383" cy="35857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Windows Trusted Boot</a:t>
            </a:r>
          </a:p>
        </p:txBody>
      </p:sp>
      <p:sp>
        <p:nvSpPr>
          <p:cNvPr id="3" name="Title 2">
            <a:extLst>
              <a:ext uri="{FF2B5EF4-FFF2-40B4-BE49-F238E27FC236}">
                <a16:creationId xmlns:a16="http://schemas.microsoft.com/office/drawing/2014/main" id="{45371265-FB9F-461D-8729-6402A7D9CA7B}"/>
              </a:ext>
            </a:extLst>
          </p:cNvPr>
          <p:cNvSpPr>
            <a:spLocks noGrp="1"/>
          </p:cNvSpPr>
          <p:nvPr>
            <p:ph type="title"/>
          </p:nvPr>
        </p:nvSpPr>
        <p:spPr>
          <a:xfrm>
            <a:off x="430214" y="609601"/>
            <a:ext cx="11669257" cy="397545"/>
          </a:xfrm>
        </p:spPr>
        <p:txBody>
          <a:bodyPr/>
          <a:lstStyle/>
          <a:p>
            <a:r>
              <a:rPr lang="en-US" dirty="0"/>
              <a:t>Windows 10 Pro security on legacy devices: Old hardware can be limiting </a:t>
            </a:r>
          </a:p>
        </p:txBody>
      </p:sp>
      <p:sp>
        <p:nvSpPr>
          <p:cNvPr id="4" name="Text Placeholder 3">
            <a:extLst>
              <a:ext uri="{FF2B5EF4-FFF2-40B4-BE49-F238E27FC236}">
                <a16:creationId xmlns:a16="http://schemas.microsoft.com/office/drawing/2014/main" id="{FCA9B332-472F-45E7-81CA-3790C392A054}"/>
              </a:ext>
            </a:extLst>
          </p:cNvPr>
          <p:cNvSpPr>
            <a:spLocks noGrp="1"/>
          </p:cNvSpPr>
          <p:nvPr>
            <p:ph type="body" sz="quarter" idx="10"/>
          </p:nvPr>
        </p:nvSpPr>
        <p:spPr/>
        <p:txBody>
          <a:bodyPr/>
          <a:lstStyle/>
          <a:p>
            <a:r>
              <a:rPr lang="en-US" dirty="0"/>
              <a:t>Upgraded from Windows 7 or 32-bit Windows 8</a:t>
            </a:r>
          </a:p>
        </p:txBody>
      </p:sp>
      <p:sp>
        <p:nvSpPr>
          <p:cNvPr id="76" name="Rectangle 75">
            <a:extLst>
              <a:ext uri="{FF2B5EF4-FFF2-40B4-BE49-F238E27FC236}">
                <a16:creationId xmlns:a16="http://schemas.microsoft.com/office/drawing/2014/main" id="{E47F0FDF-0B62-416A-ABAE-BA471DA9150E}"/>
              </a:ext>
            </a:extLst>
          </p:cNvPr>
          <p:cNvSpPr/>
          <p:nvPr/>
        </p:nvSpPr>
        <p:spPr bwMode="auto">
          <a:xfrm>
            <a:off x="0" y="3646706"/>
            <a:ext cx="2411383" cy="3585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sp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Trusted Platform Module</a:t>
            </a:r>
          </a:p>
        </p:txBody>
      </p:sp>
      <p:sp>
        <p:nvSpPr>
          <p:cNvPr id="77" name="Rectangle 76">
            <a:extLst>
              <a:ext uri="{FF2B5EF4-FFF2-40B4-BE49-F238E27FC236}">
                <a16:creationId xmlns:a16="http://schemas.microsoft.com/office/drawing/2014/main" id="{1851644F-6685-40A3-869D-EAF335C221EC}"/>
              </a:ext>
            </a:extLst>
          </p:cNvPr>
          <p:cNvSpPr/>
          <p:nvPr/>
        </p:nvSpPr>
        <p:spPr bwMode="auto">
          <a:xfrm>
            <a:off x="2445761" y="3250163"/>
            <a:ext cx="2411383" cy="3585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Windows Firewall</a:t>
            </a:r>
          </a:p>
        </p:txBody>
      </p:sp>
      <p:sp>
        <p:nvSpPr>
          <p:cNvPr id="79" name="Rectangle 78">
            <a:extLst>
              <a:ext uri="{FF2B5EF4-FFF2-40B4-BE49-F238E27FC236}">
                <a16:creationId xmlns:a16="http://schemas.microsoft.com/office/drawing/2014/main" id="{0DC5295D-54F1-4816-8FB3-E6753CA1948F}"/>
              </a:ext>
            </a:extLst>
          </p:cNvPr>
          <p:cNvSpPr/>
          <p:nvPr/>
        </p:nvSpPr>
        <p:spPr bwMode="auto">
          <a:xfrm>
            <a:off x="7330446" y="3245075"/>
            <a:ext cx="2411383" cy="36365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t"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BitLocker</a:t>
            </a:r>
            <a:r>
              <a:rPr lang="en-US" sz="1370" kern="0" baseline="300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2</a:t>
            </a:r>
            <a:endPar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80" name="Rectangle 79">
            <a:extLst>
              <a:ext uri="{FF2B5EF4-FFF2-40B4-BE49-F238E27FC236}">
                <a16:creationId xmlns:a16="http://schemas.microsoft.com/office/drawing/2014/main" id="{3124A659-D4DC-42D5-B76E-B49FDEA00C58}"/>
              </a:ext>
            </a:extLst>
          </p:cNvPr>
          <p:cNvSpPr/>
          <p:nvPr/>
        </p:nvSpPr>
        <p:spPr bwMode="auto">
          <a:xfrm>
            <a:off x="7330446" y="3641618"/>
            <a:ext cx="2411383" cy="36365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t"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BitLocker to Go</a:t>
            </a:r>
            <a:r>
              <a:rPr lang="en-US" sz="1370" kern="0" baseline="300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2</a:t>
            </a:r>
            <a:endPar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81" name="Rectangle 80">
            <a:extLst>
              <a:ext uri="{FF2B5EF4-FFF2-40B4-BE49-F238E27FC236}">
                <a16:creationId xmlns:a16="http://schemas.microsoft.com/office/drawing/2014/main" id="{E7A4EDD4-D9EA-4C1F-80AA-EB8CCCAE090D}"/>
              </a:ext>
            </a:extLst>
          </p:cNvPr>
          <p:cNvSpPr/>
          <p:nvPr/>
        </p:nvSpPr>
        <p:spPr bwMode="auto">
          <a:xfrm>
            <a:off x="2445761" y="3646706"/>
            <a:ext cx="2411383" cy="3585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SmartScreen</a:t>
            </a:r>
          </a:p>
        </p:txBody>
      </p:sp>
      <p:sp>
        <p:nvSpPr>
          <p:cNvPr id="82" name="Rectangle 81">
            <a:extLst>
              <a:ext uri="{FF2B5EF4-FFF2-40B4-BE49-F238E27FC236}">
                <a16:creationId xmlns:a16="http://schemas.microsoft.com/office/drawing/2014/main" id="{422EF6C8-0A3C-467C-AD78-18E89247ACE1}"/>
              </a:ext>
            </a:extLst>
          </p:cNvPr>
          <p:cNvSpPr/>
          <p:nvPr/>
        </p:nvSpPr>
        <p:spPr bwMode="auto">
          <a:xfrm>
            <a:off x="7330446" y="2728581"/>
            <a:ext cx="2411383" cy="48406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t"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BitLocker admin and monitoring</a:t>
            </a:r>
          </a:p>
        </p:txBody>
      </p:sp>
      <p:sp>
        <p:nvSpPr>
          <p:cNvPr id="90" name="Rectangle 89">
            <a:extLst>
              <a:ext uri="{FF2B5EF4-FFF2-40B4-BE49-F238E27FC236}">
                <a16:creationId xmlns:a16="http://schemas.microsoft.com/office/drawing/2014/main" id="{3DC17D13-06D8-4A7B-80CA-CAA76C2E7E1D}"/>
              </a:ext>
            </a:extLst>
          </p:cNvPr>
          <p:cNvSpPr/>
          <p:nvPr/>
        </p:nvSpPr>
        <p:spPr bwMode="auto">
          <a:xfrm>
            <a:off x="0" y="3250163"/>
            <a:ext cx="2411383" cy="3585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Windows Update</a:t>
            </a:r>
          </a:p>
        </p:txBody>
      </p:sp>
      <p:grpSp>
        <p:nvGrpSpPr>
          <p:cNvPr id="2" name="Group 1">
            <a:extLst>
              <a:ext uri="{FF2B5EF4-FFF2-40B4-BE49-F238E27FC236}">
                <a16:creationId xmlns:a16="http://schemas.microsoft.com/office/drawing/2014/main" id="{5F1E1212-C474-411E-9D7C-DA40C4003FA0}"/>
              </a:ext>
            </a:extLst>
          </p:cNvPr>
          <p:cNvGrpSpPr/>
          <p:nvPr/>
        </p:nvGrpSpPr>
        <p:grpSpPr>
          <a:xfrm>
            <a:off x="1" y="4036262"/>
            <a:ext cx="12192000" cy="2350738"/>
            <a:chOff x="1" y="4306919"/>
            <a:chExt cx="12192000" cy="2350738"/>
          </a:xfrm>
        </p:grpSpPr>
        <p:cxnSp>
          <p:nvCxnSpPr>
            <p:cNvPr id="66" name="Straight Arrow Connector 65">
              <a:extLst>
                <a:ext uri="{FF2B5EF4-FFF2-40B4-BE49-F238E27FC236}">
                  <a16:creationId xmlns:a16="http://schemas.microsoft.com/office/drawing/2014/main" id="{C8D835D4-31FF-4E5C-BF6C-25FEE7931967}"/>
                </a:ext>
              </a:extLst>
            </p:cNvPr>
            <p:cNvCxnSpPr/>
            <p:nvPr/>
          </p:nvCxnSpPr>
          <p:spPr>
            <a:xfrm>
              <a:off x="9783044" y="6517418"/>
              <a:ext cx="2395432" cy="0"/>
            </a:xfrm>
            <a:prstGeom prst="straightConnector1">
              <a:avLst/>
            </a:prstGeom>
            <a:noFill/>
            <a:ln w="25400" cap="flat" cmpd="sng" algn="ctr">
              <a:solidFill>
                <a:schemeClr val="tx2"/>
              </a:solidFill>
              <a:prstDash val="solid"/>
              <a:headEnd type="none"/>
              <a:tailEnd type="arrow" w="med" len="sm"/>
            </a:ln>
            <a:effectLst/>
          </p:spPr>
        </p:cxnSp>
        <p:sp>
          <p:nvSpPr>
            <p:cNvPr id="67" name="TextBox 66">
              <a:extLst>
                <a:ext uri="{FF2B5EF4-FFF2-40B4-BE49-F238E27FC236}">
                  <a16:creationId xmlns:a16="http://schemas.microsoft.com/office/drawing/2014/main" id="{ABC26EE8-6AD5-4E5A-A489-B713AF0CD093}"/>
                </a:ext>
              </a:extLst>
            </p:cNvPr>
            <p:cNvSpPr txBox="1"/>
            <p:nvPr/>
          </p:nvSpPr>
          <p:spPr>
            <a:xfrm>
              <a:off x="10473942" y="6377180"/>
              <a:ext cx="1013635" cy="280476"/>
            </a:xfrm>
            <a:prstGeom prst="rect">
              <a:avLst/>
            </a:prstGeom>
            <a:solidFill>
              <a:schemeClr val="bg2"/>
            </a:solidFill>
          </p:spPr>
          <p:txBody>
            <a:bodyPr vert="horz" wrap="none" lIns="91362" tIns="91362" rIns="91362" bIns="91362" rtlCol="0" anchor="ctr">
              <a:noAutofit/>
            </a:bodyPr>
            <a:lstStyle/>
            <a:p>
              <a:pPr algn="ctr" defTabSz="931396">
                <a:lnSpc>
                  <a:spcPct val="90000"/>
                </a:lnSpc>
                <a:spcAft>
                  <a:spcPts val="600"/>
                </a:spcAft>
                <a:defRPr/>
              </a:pPr>
              <a:r>
                <a:rPr lang="en-US" sz="1171" kern="0" dirty="0">
                  <a:solidFill>
                    <a:srgbClr val="505050"/>
                  </a:solidFill>
                  <a:latin typeface="Segoe UI Semibold" panose="020B0702040204020203" pitchFamily="34" charset="0"/>
                  <a:ea typeface="Segoe UI" pitchFamily="34" charset="0"/>
                  <a:cs typeface="Segoe UI Semibold" panose="020B0702040204020203" pitchFamily="34" charset="0"/>
                </a:rPr>
                <a:t>Post-breach</a:t>
              </a:r>
            </a:p>
          </p:txBody>
        </p:sp>
        <p:cxnSp>
          <p:nvCxnSpPr>
            <p:cNvPr id="68" name="Straight Arrow Connector 67">
              <a:extLst>
                <a:ext uri="{FF2B5EF4-FFF2-40B4-BE49-F238E27FC236}">
                  <a16:creationId xmlns:a16="http://schemas.microsoft.com/office/drawing/2014/main" id="{C9CF3711-E314-458E-A16E-C737459D724B}"/>
                </a:ext>
              </a:extLst>
            </p:cNvPr>
            <p:cNvCxnSpPr>
              <a:cxnSpLocks/>
            </p:cNvCxnSpPr>
            <p:nvPr/>
          </p:nvCxnSpPr>
          <p:spPr>
            <a:xfrm>
              <a:off x="1012" y="6517418"/>
              <a:ext cx="9740138" cy="0"/>
            </a:xfrm>
            <a:prstGeom prst="straightConnector1">
              <a:avLst/>
            </a:prstGeom>
            <a:noFill/>
            <a:ln w="25400" cap="flat" cmpd="sng" algn="ctr">
              <a:solidFill>
                <a:schemeClr val="bg1">
                  <a:lumMod val="50000"/>
                </a:schemeClr>
              </a:solidFill>
              <a:prstDash val="solid"/>
              <a:headEnd type="none"/>
              <a:tailEnd type="arrow" w="med" len="sm"/>
            </a:ln>
            <a:effectLst/>
          </p:spPr>
        </p:cxnSp>
        <p:grpSp>
          <p:nvGrpSpPr>
            <p:cNvPr id="78" name="Group 77">
              <a:extLst>
                <a:ext uri="{FF2B5EF4-FFF2-40B4-BE49-F238E27FC236}">
                  <a16:creationId xmlns:a16="http://schemas.microsoft.com/office/drawing/2014/main" id="{76368057-4622-4D5A-AC2D-4A73EB5D773E}"/>
                </a:ext>
              </a:extLst>
            </p:cNvPr>
            <p:cNvGrpSpPr/>
            <p:nvPr/>
          </p:nvGrpSpPr>
          <p:grpSpPr>
            <a:xfrm>
              <a:off x="2445762" y="4306919"/>
              <a:ext cx="2408956" cy="1951497"/>
              <a:chOff x="2445762" y="4306919"/>
              <a:chExt cx="2408956" cy="1951497"/>
            </a:xfrm>
          </p:grpSpPr>
          <p:sp>
            <p:nvSpPr>
              <p:cNvPr id="89" name="Rectangle 88">
                <a:extLst>
                  <a:ext uri="{FF2B5EF4-FFF2-40B4-BE49-F238E27FC236}">
                    <a16:creationId xmlns:a16="http://schemas.microsoft.com/office/drawing/2014/main" id="{520C45F6-3119-49B4-B8BE-B365D6FC61CA}"/>
                  </a:ext>
                </a:extLst>
              </p:cNvPr>
              <p:cNvSpPr/>
              <p:nvPr/>
            </p:nvSpPr>
            <p:spPr bwMode="auto">
              <a:xfrm>
                <a:off x="2445762" y="4306919"/>
                <a:ext cx="2408956" cy="195149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075710" rIns="179285" bIns="143428" numCol="1" spcCol="0" rtlCol="0" fromWordArt="0" anchor="t" anchorCtr="0" forceAA="0" compatLnSpc="1">
                <a:prstTxWarp prst="textNoShape">
                  <a:avLst/>
                </a:prstTxWarp>
                <a:noAutofit/>
              </a:bodyPr>
              <a:lstStyle/>
              <a:p>
                <a:pPr algn="ctr" defTabSz="913149">
                  <a:lnSpc>
                    <a:spcPct val="90000"/>
                  </a:lnSpc>
                  <a:defRPr/>
                </a:pPr>
                <a:r>
                  <a:rPr lang="en-US" sz="1568" kern="0" dirty="0">
                    <a:solidFill>
                      <a:srgbClr val="2F2F2F">
                        <a:lumMod val="50000"/>
                      </a:srgbClr>
                    </a:solidFill>
                    <a:latin typeface="Segoe UI Semibold"/>
                    <a:cs typeface="Segoe UI Semibold" panose="020B0702040204020203" pitchFamily="34" charset="0"/>
                  </a:rPr>
                  <a:t>Threat </a:t>
                </a:r>
                <a:br>
                  <a:rPr lang="en-US" sz="1568" kern="0" dirty="0">
                    <a:solidFill>
                      <a:srgbClr val="2F2F2F">
                        <a:lumMod val="50000"/>
                      </a:srgbClr>
                    </a:solidFill>
                    <a:latin typeface="Segoe UI Semibold"/>
                    <a:cs typeface="Segoe UI Semibold" panose="020B0702040204020203" pitchFamily="34" charset="0"/>
                  </a:rPr>
                </a:br>
                <a:r>
                  <a:rPr lang="en-US" sz="1568" kern="0" dirty="0">
                    <a:solidFill>
                      <a:srgbClr val="2F2F2F">
                        <a:lumMod val="50000"/>
                      </a:srgbClr>
                    </a:solidFill>
                    <a:latin typeface="Segoe UI Semibold"/>
                    <a:cs typeface="Segoe UI Semibold" panose="020B0702040204020203" pitchFamily="34" charset="0"/>
                  </a:rPr>
                  <a:t>resistance</a:t>
                </a:r>
              </a:p>
            </p:txBody>
          </p:sp>
          <p:grpSp>
            <p:nvGrpSpPr>
              <p:cNvPr id="96" name="Group 95">
                <a:extLst>
                  <a:ext uri="{FF2B5EF4-FFF2-40B4-BE49-F238E27FC236}">
                    <a16:creationId xmlns:a16="http://schemas.microsoft.com/office/drawing/2014/main" id="{6CFABB8B-18CD-4C6F-84C7-BB04E1F821CD}"/>
                  </a:ext>
                </a:extLst>
              </p:cNvPr>
              <p:cNvGrpSpPr/>
              <p:nvPr/>
            </p:nvGrpSpPr>
            <p:grpSpPr>
              <a:xfrm>
                <a:off x="3450696" y="4683507"/>
                <a:ext cx="399087" cy="407956"/>
                <a:chOff x="3530926" y="4934056"/>
                <a:chExt cx="407090" cy="416136"/>
              </a:xfrm>
            </p:grpSpPr>
            <p:sp>
              <p:nvSpPr>
                <p:cNvPr id="97" name="Freeform 5">
                  <a:extLst>
                    <a:ext uri="{FF2B5EF4-FFF2-40B4-BE49-F238E27FC236}">
                      <a16:creationId xmlns:a16="http://schemas.microsoft.com/office/drawing/2014/main" id="{31DFE6DC-66B7-4AAE-94DB-E85507EA4678}"/>
                    </a:ext>
                  </a:extLst>
                </p:cNvPr>
                <p:cNvSpPr>
                  <a:spLocks/>
                </p:cNvSpPr>
                <p:nvPr/>
              </p:nvSpPr>
              <p:spPr bwMode="auto">
                <a:xfrm>
                  <a:off x="3530926" y="4934056"/>
                  <a:ext cx="407090" cy="416136"/>
                </a:xfrm>
                <a:custGeom>
                  <a:avLst/>
                  <a:gdLst>
                    <a:gd name="T0" fmla="*/ 17 w 97"/>
                    <a:gd name="T1" fmla="*/ 74 h 99"/>
                    <a:gd name="T2" fmla="*/ 1 w 97"/>
                    <a:gd name="T3" fmla="*/ 31 h 99"/>
                    <a:gd name="T4" fmla="*/ 1 w 97"/>
                    <a:gd name="T5" fmla="*/ 13 h 99"/>
                    <a:gd name="T6" fmla="*/ 22 w 97"/>
                    <a:gd name="T7" fmla="*/ 10 h 99"/>
                    <a:gd name="T8" fmla="*/ 48 w 97"/>
                    <a:gd name="T9" fmla="*/ 0 h 99"/>
                    <a:gd name="T10" fmla="*/ 75 w 97"/>
                    <a:gd name="T11" fmla="*/ 10 h 99"/>
                    <a:gd name="T12" fmla="*/ 96 w 97"/>
                    <a:gd name="T13" fmla="*/ 13 h 99"/>
                    <a:gd name="T14" fmla="*/ 96 w 97"/>
                    <a:gd name="T15" fmla="*/ 31 h 99"/>
                    <a:gd name="T16" fmla="*/ 80 w 97"/>
                    <a:gd name="T17" fmla="*/ 74 h 99"/>
                    <a:gd name="T18" fmla="*/ 48 w 97"/>
                    <a:gd name="T19" fmla="*/ 99 h 99"/>
                    <a:gd name="T20" fmla="*/ 17 w 97"/>
                    <a:gd name="T21" fmla="*/ 7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99">
                      <a:moveTo>
                        <a:pt x="17" y="74"/>
                      </a:moveTo>
                      <a:cubicBezTo>
                        <a:pt x="0" y="54"/>
                        <a:pt x="1" y="31"/>
                        <a:pt x="1" y="31"/>
                      </a:cubicBezTo>
                      <a:cubicBezTo>
                        <a:pt x="1" y="13"/>
                        <a:pt x="1" y="13"/>
                        <a:pt x="1" y="13"/>
                      </a:cubicBezTo>
                      <a:cubicBezTo>
                        <a:pt x="1" y="13"/>
                        <a:pt x="11" y="14"/>
                        <a:pt x="22" y="10"/>
                      </a:cubicBezTo>
                      <a:cubicBezTo>
                        <a:pt x="32" y="7"/>
                        <a:pt x="37" y="0"/>
                        <a:pt x="48" y="0"/>
                      </a:cubicBezTo>
                      <a:cubicBezTo>
                        <a:pt x="60" y="0"/>
                        <a:pt x="65" y="7"/>
                        <a:pt x="75" y="10"/>
                      </a:cubicBezTo>
                      <a:cubicBezTo>
                        <a:pt x="85" y="14"/>
                        <a:pt x="96" y="13"/>
                        <a:pt x="96" y="13"/>
                      </a:cubicBezTo>
                      <a:cubicBezTo>
                        <a:pt x="96" y="31"/>
                        <a:pt x="96" y="31"/>
                        <a:pt x="96" y="31"/>
                      </a:cubicBezTo>
                      <a:cubicBezTo>
                        <a:pt x="96" y="31"/>
                        <a:pt x="97" y="54"/>
                        <a:pt x="80" y="74"/>
                      </a:cubicBezTo>
                      <a:cubicBezTo>
                        <a:pt x="70" y="86"/>
                        <a:pt x="48" y="99"/>
                        <a:pt x="48" y="99"/>
                      </a:cubicBezTo>
                      <a:cubicBezTo>
                        <a:pt x="48" y="99"/>
                        <a:pt x="26" y="86"/>
                        <a:pt x="17" y="74"/>
                      </a:cubicBezTo>
                      <a:close/>
                    </a:path>
                  </a:pathLst>
                </a:custGeom>
                <a:noFill/>
                <a:ln w="2540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98" name="Freeform 6">
                  <a:extLst>
                    <a:ext uri="{FF2B5EF4-FFF2-40B4-BE49-F238E27FC236}">
                      <a16:creationId xmlns:a16="http://schemas.microsoft.com/office/drawing/2014/main" id="{7F8C5291-7E59-4A32-9492-E16F2EBB7DDA}"/>
                    </a:ext>
                  </a:extLst>
                </p:cNvPr>
                <p:cNvSpPr>
                  <a:spLocks/>
                </p:cNvSpPr>
                <p:nvPr/>
              </p:nvSpPr>
              <p:spPr bwMode="auto">
                <a:xfrm>
                  <a:off x="3732962" y="5017985"/>
                  <a:ext cx="46636" cy="138710"/>
                </a:xfrm>
                <a:custGeom>
                  <a:avLst/>
                  <a:gdLst>
                    <a:gd name="T0" fmla="*/ 0 h 46"/>
                    <a:gd name="T1" fmla="*/ 46 h 46"/>
                  </a:gdLst>
                  <a:ahLst/>
                  <a:cxnLst>
                    <a:cxn ang="0">
                      <a:pos x="0" y="T0"/>
                    </a:cxn>
                    <a:cxn ang="0">
                      <a:pos x="0" y="T1"/>
                    </a:cxn>
                  </a:cxnLst>
                  <a:rect l="0" t="0" r="r" b="b"/>
                  <a:pathLst>
                    <a:path h="46">
                      <a:moveTo>
                        <a:pt x="0" y="0"/>
                      </a:moveTo>
                      <a:cubicBezTo>
                        <a:pt x="0" y="46"/>
                        <a:pt x="0" y="46"/>
                        <a:pt x="0" y="46"/>
                      </a:cubicBezTo>
                    </a:path>
                  </a:pathLst>
                </a:custGeom>
                <a:noFill/>
                <a:ln w="2540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99" name="Freeform 7">
                  <a:extLst>
                    <a:ext uri="{FF2B5EF4-FFF2-40B4-BE49-F238E27FC236}">
                      <a16:creationId xmlns:a16="http://schemas.microsoft.com/office/drawing/2014/main" id="{1C20DFD4-6105-4D72-A432-EF8C836B8D1C}"/>
                    </a:ext>
                  </a:extLst>
                </p:cNvPr>
                <p:cNvSpPr>
                  <a:spLocks/>
                </p:cNvSpPr>
                <p:nvPr/>
              </p:nvSpPr>
              <p:spPr bwMode="auto">
                <a:xfrm>
                  <a:off x="3732963" y="5217426"/>
                  <a:ext cx="0" cy="24124"/>
                </a:xfrm>
                <a:custGeom>
                  <a:avLst/>
                  <a:gdLst>
                    <a:gd name="T0" fmla="*/ 0 h 6"/>
                    <a:gd name="T1" fmla="*/ 6 h 6"/>
                  </a:gdLst>
                  <a:ahLst/>
                  <a:cxnLst>
                    <a:cxn ang="0">
                      <a:pos x="0" y="T0"/>
                    </a:cxn>
                    <a:cxn ang="0">
                      <a:pos x="0" y="T1"/>
                    </a:cxn>
                  </a:cxnLst>
                  <a:rect l="0" t="0" r="r" b="b"/>
                  <a:pathLst>
                    <a:path h="6">
                      <a:moveTo>
                        <a:pt x="0" y="0"/>
                      </a:moveTo>
                      <a:cubicBezTo>
                        <a:pt x="0" y="6"/>
                        <a:pt x="0" y="6"/>
                        <a:pt x="0" y="6"/>
                      </a:cubicBezTo>
                    </a:path>
                  </a:pathLst>
                </a:custGeom>
                <a:noFill/>
                <a:ln w="2540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grpSp>
        </p:grpSp>
        <p:sp>
          <p:nvSpPr>
            <p:cNvPr id="100" name="TextBox 99">
              <a:extLst>
                <a:ext uri="{FF2B5EF4-FFF2-40B4-BE49-F238E27FC236}">
                  <a16:creationId xmlns:a16="http://schemas.microsoft.com/office/drawing/2014/main" id="{EF10D178-819C-4469-801A-32A2632A2698}"/>
                </a:ext>
              </a:extLst>
            </p:cNvPr>
            <p:cNvSpPr txBox="1"/>
            <p:nvPr/>
          </p:nvSpPr>
          <p:spPr>
            <a:xfrm>
              <a:off x="4417399" y="6377180"/>
              <a:ext cx="907365" cy="280477"/>
            </a:xfrm>
            <a:prstGeom prst="rect">
              <a:avLst/>
            </a:prstGeom>
            <a:solidFill>
              <a:schemeClr val="bg2"/>
            </a:solidFill>
          </p:spPr>
          <p:txBody>
            <a:bodyPr vert="horz" wrap="none" lIns="91362" tIns="91362" rIns="91362" bIns="91362" rtlCol="0" anchor="ctr">
              <a:noAutofit/>
            </a:bodyPr>
            <a:lstStyle/>
            <a:p>
              <a:pPr algn="ctr" defTabSz="931396">
                <a:lnSpc>
                  <a:spcPct val="90000"/>
                </a:lnSpc>
                <a:spcAft>
                  <a:spcPts val="600"/>
                </a:spcAft>
                <a:defRPr/>
              </a:pPr>
              <a:r>
                <a:rPr lang="en-US" sz="1171" kern="0" dirty="0">
                  <a:solidFill>
                    <a:srgbClr val="505050"/>
                  </a:solidFill>
                  <a:latin typeface="Segoe UI Semibold" panose="020B0702040204020203" pitchFamily="34" charset="0"/>
                  <a:ea typeface="Segoe UI" pitchFamily="34" charset="0"/>
                  <a:cs typeface="Segoe UI Semibold" panose="020B0702040204020203" pitchFamily="34" charset="0"/>
                </a:rPr>
                <a:t>Pre-breach</a:t>
              </a:r>
            </a:p>
          </p:txBody>
        </p:sp>
        <p:grpSp>
          <p:nvGrpSpPr>
            <p:cNvPr id="107" name="Group 106">
              <a:extLst>
                <a:ext uri="{FF2B5EF4-FFF2-40B4-BE49-F238E27FC236}">
                  <a16:creationId xmlns:a16="http://schemas.microsoft.com/office/drawing/2014/main" id="{11CF1D98-5FDB-4C04-BF61-60B825CBBF36}"/>
                </a:ext>
              </a:extLst>
            </p:cNvPr>
            <p:cNvGrpSpPr/>
            <p:nvPr/>
          </p:nvGrpSpPr>
          <p:grpSpPr>
            <a:xfrm>
              <a:off x="1" y="4306919"/>
              <a:ext cx="2408956" cy="1951497"/>
              <a:chOff x="1" y="4306919"/>
              <a:chExt cx="2408956" cy="1951497"/>
            </a:xfrm>
          </p:grpSpPr>
          <p:sp>
            <p:nvSpPr>
              <p:cNvPr id="108" name="Rectangle 107">
                <a:extLst>
                  <a:ext uri="{FF2B5EF4-FFF2-40B4-BE49-F238E27FC236}">
                    <a16:creationId xmlns:a16="http://schemas.microsoft.com/office/drawing/2014/main" id="{76071484-F3FF-4535-B56F-70F4A99AD4C0}"/>
                  </a:ext>
                </a:extLst>
              </p:cNvPr>
              <p:cNvSpPr/>
              <p:nvPr/>
            </p:nvSpPr>
            <p:spPr bwMode="auto">
              <a:xfrm>
                <a:off x="1" y="4306919"/>
                <a:ext cx="2408956" cy="195149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075710" rIns="179285" bIns="143428" numCol="1" spcCol="0" rtlCol="0" fromWordArt="0" anchor="t" anchorCtr="0" forceAA="0" compatLnSpc="1">
                <a:prstTxWarp prst="textNoShape">
                  <a:avLst/>
                </a:prstTxWarp>
                <a:noAutofit/>
              </a:bodyPr>
              <a:lstStyle/>
              <a:p>
                <a:pPr algn="ctr" defTabSz="913149">
                  <a:lnSpc>
                    <a:spcPct val="90000"/>
                  </a:lnSpc>
                  <a:defRPr/>
                </a:pPr>
                <a:r>
                  <a:rPr lang="en-US" sz="1568" kern="0" dirty="0">
                    <a:solidFill>
                      <a:srgbClr val="2F2F2F">
                        <a:lumMod val="50000"/>
                      </a:srgbClr>
                    </a:solidFill>
                    <a:latin typeface="Segoe UI Semibold"/>
                    <a:cs typeface="Segoe UI Semibold" panose="020B0702040204020203" pitchFamily="34" charset="0"/>
                  </a:rPr>
                  <a:t>Device </a:t>
                </a:r>
                <a:br>
                  <a:rPr lang="en-US" sz="1568" kern="0" dirty="0">
                    <a:solidFill>
                      <a:srgbClr val="2F2F2F">
                        <a:lumMod val="50000"/>
                      </a:srgbClr>
                    </a:solidFill>
                    <a:latin typeface="Segoe UI Semibold"/>
                    <a:cs typeface="Segoe UI Semibold" panose="020B0702040204020203" pitchFamily="34" charset="0"/>
                  </a:rPr>
                </a:br>
                <a:r>
                  <a:rPr lang="en-US" sz="1568" kern="0" dirty="0">
                    <a:solidFill>
                      <a:srgbClr val="2F2F2F">
                        <a:lumMod val="50000"/>
                      </a:srgbClr>
                    </a:solidFill>
                    <a:latin typeface="Segoe UI Semibold"/>
                    <a:cs typeface="Segoe UI Semibold" panose="020B0702040204020203" pitchFamily="34" charset="0"/>
                  </a:rPr>
                  <a:t>protection</a:t>
                </a:r>
              </a:p>
            </p:txBody>
          </p:sp>
          <p:grpSp>
            <p:nvGrpSpPr>
              <p:cNvPr id="109" name="Group 108">
                <a:extLst>
                  <a:ext uri="{FF2B5EF4-FFF2-40B4-BE49-F238E27FC236}">
                    <a16:creationId xmlns:a16="http://schemas.microsoft.com/office/drawing/2014/main" id="{3C7E9513-FD2A-440F-AECB-EFFC20A0588C}"/>
                  </a:ext>
                </a:extLst>
              </p:cNvPr>
              <p:cNvGrpSpPr/>
              <p:nvPr/>
            </p:nvGrpSpPr>
            <p:grpSpPr>
              <a:xfrm>
                <a:off x="1059801" y="4670073"/>
                <a:ext cx="344981" cy="473428"/>
                <a:chOff x="1059801" y="4670073"/>
                <a:chExt cx="344981" cy="473428"/>
              </a:xfrm>
            </p:grpSpPr>
            <p:sp>
              <p:nvSpPr>
                <p:cNvPr id="110" name="Rectangle 109">
                  <a:extLst>
                    <a:ext uri="{FF2B5EF4-FFF2-40B4-BE49-F238E27FC236}">
                      <a16:creationId xmlns:a16="http://schemas.microsoft.com/office/drawing/2014/main" id="{6621CD18-8A8F-4C5A-95CD-1B8DF3882056}"/>
                    </a:ext>
                  </a:extLst>
                </p:cNvPr>
                <p:cNvSpPr/>
                <p:nvPr/>
              </p:nvSpPr>
              <p:spPr bwMode="auto">
                <a:xfrm>
                  <a:off x="1059801" y="4670073"/>
                  <a:ext cx="247051" cy="409613"/>
                </a:xfrm>
                <a:prstGeom prst="rect">
                  <a:avLst/>
                </a:prstGeom>
                <a:noFill/>
                <a:ln w="25400" cap="sq">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1" name="Rectangle 110">
                  <a:extLst>
                    <a:ext uri="{FF2B5EF4-FFF2-40B4-BE49-F238E27FC236}">
                      <a16:creationId xmlns:a16="http://schemas.microsoft.com/office/drawing/2014/main" id="{3681FDC7-01DA-4A88-8A32-EF9C835D7888}"/>
                    </a:ext>
                  </a:extLst>
                </p:cNvPr>
                <p:cNvSpPr/>
                <p:nvPr/>
              </p:nvSpPr>
              <p:spPr bwMode="auto">
                <a:xfrm>
                  <a:off x="1183326" y="4849179"/>
                  <a:ext cx="221456" cy="29432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075710" rIns="179285" bIns="143428" numCol="1" spcCol="0" rtlCol="0" fromWordArt="0" anchor="t" anchorCtr="0" forceAA="0" compatLnSpc="1">
                  <a:prstTxWarp prst="textNoShape">
                    <a:avLst/>
                  </a:prstTxWarp>
                  <a:noAutofit/>
                </a:bodyPr>
                <a:lstStyle/>
                <a:p>
                  <a:pPr algn="ctr" defTabSz="913149">
                    <a:lnSpc>
                      <a:spcPct val="90000"/>
                    </a:lnSpc>
                  </a:pPr>
                  <a:endParaRPr lang="en-US" sz="1568" kern="0" dirty="0" err="1">
                    <a:solidFill>
                      <a:srgbClr val="2F2F2F">
                        <a:lumMod val="50000"/>
                      </a:srgbClr>
                    </a:solidFill>
                    <a:latin typeface="Segoe UI Semibold"/>
                    <a:cs typeface="Segoe UI Semibold" panose="020B0702040204020203" pitchFamily="34" charset="0"/>
                  </a:endParaRPr>
                </a:p>
              </p:txBody>
            </p:sp>
            <p:grpSp>
              <p:nvGrpSpPr>
                <p:cNvPr id="112" name="Group 111">
                  <a:extLst>
                    <a:ext uri="{FF2B5EF4-FFF2-40B4-BE49-F238E27FC236}">
                      <a16:creationId xmlns:a16="http://schemas.microsoft.com/office/drawing/2014/main" id="{82EAD41B-FCC8-4096-AD49-E30102E0FE22}"/>
                    </a:ext>
                  </a:extLst>
                </p:cNvPr>
                <p:cNvGrpSpPr/>
                <p:nvPr/>
              </p:nvGrpSpPr>
              <p:grpSpPr>
                <a:xfrm>
                  <a:off x="1228626" y="4902367"/>
                  <a:ext cx="141087" cy="198272"/>
                  <a:chOff x="1228626" y="4902367"/>
                  <a:chExt cx="141087" cy="198272"/>
                </a:xfrm>
              </p:grpSpPr>
              <p:sp>
                <p:nvSpPr>
                  <p:cNvPr id="113" name="Freeform 13">
                    <a:extLst>
                      <a:ext uri="{FF2B5EF4-FFF2-40B4-BE49-F238E27FC236}">
                        <a16:creationId xmlns:a16="http://schemas.microsoft.com/office/drawing/2014/main" id="{3CC55C6D-6CAC-443B-93DA-37C77280F658}"/>
                      </a:ext>
                    </a:extLst>
                  </p:cNvPr>
                  <p:cNvSpPr>
                    <a:spLocks/>
                  </p:cNvSpPr>
                  <p:nvPr/>
                </p:nvSpPr>
                <p:spPr bwMode="auto">
                  <a:xfrm>
                    <a:off x="1260474" y="4902367"/>
                    <a:ext cx="77390" cy="80366"/>
                  </a:xfrm>
                  <a:custGeom>
                    <a:avLst/>
                    <a:gdLst>
                      <a:gd name="T0" fmla="*/ 18 w 18"/>
                      <a:gd name="T1" fmla="*/ 19 h 19"/>
                      <a:gd name="T2" fmla="*/ 18 w 18"/>
                      <a:gd name="T3" fmla="*/ 9 h 19"/>
                      <a:gd name="T4" fmla="*/ 9 w 18"/>
                      <a:gd name="T5" fmla="*/ 0 h 19"/>
                      <a:gd name="T6" fmla="*/ 0 w 18"/>
                      <a:gd name="T7" fmla="*/ 9 h 19"/>
                      <a:gd name="T8" fmla="*/ 0 w 18"/>
                      <a:gd name="T9" fmla="*/ 19 h 19"/>
                    </a:gdLst>
                    <a:ahLst/>
                    <a:cxnLst>
                      <a:cxn ang="0">
                        <a:pos x="T0" y="T1"/>
                      </a:cxn>
                      <a:cxn ang="0">
                        <a:pos x="T2" y="T3"/>
                      </a:cxn>
                      <a:cxn ang="0">
                        <a:pos x="T4" y="T5"/>
                      </a:cxn>
                      <a:cxn ang="0">
                        <a:pos x="T6" y="T7"/>
                      </a:cxn>
                      <a:cxn ang="0">
                        <a:pos x="T8" y="T9"/>
                      </a:cxn>
                    </a:cxnLst>
                    <a:rect l="0" t="0" r="r" b="b"/>
                    <a:pathLst>
                      <a:path w="18" h="19">
                        <a:moveTo>
                          <a:pt x="18" y="19"/>
                        </a:moveTo>
                        <a:cubicBezTo>
                          <a:pt x="18" y="9"/>
                          <a:pt x="18" y="9"/>
                          <a:pt x="18" y="9"/>
                        </a:cubicBezTo>
                        <a:cubicBezTo>
                          <a:pt x="18" y="4"/>
                          <a:pt x="14" y="0"/>
                          <a:pt x="9" y="0"/>
                        </a:cubicBezTo>
                        <a:cubicBezTo>
                          <a:pt x="4" y="0"/>
                          <a:pt x="0" y="4"/>
                          <a:pt x="0" y="9"/>
                        </a:cubicBezTo>
                        <a:cubicBezTo>
                          <a:pt x="0" y="19"/>
                          <a:pt x="0" y="19"/>
                          <a:pt x="0" y="19"/>
                        </a:cubicBezTo>
                      </a:path>
                    </a:pathLst>
                  </a:custGeom>
                  <a:noFill/>
                  <a:ln w="2540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118" name="Rectangle 117">
                    <a:extLst>
                      <a:ext uri="{FF2B5EF4-FFF2-40B4-BE49-F238E27FC236}">
                        <a16:creationId xmlns:a16="http://schemas.microsoft.com/office/drawing/2014/main" id="{E7DCE1DE-64B9-470F-BEA9-CD636CF6B682}"/>
                      </a:ext>
                    </a:extLst>
                  </p:cNvPr>
                  <p:cNvSpPr/>
                  <p:nvPr/>
                </p:nvSpPr>
                <p:spPr bwMode="auto">
                  <a:xfrm>
                    <a:off x="1228626" y="4986339"/>
                    <a:ext cx="141087" cy="114300"/>
                  </a:xfrm>
                  <a:prstGeom prst="rect">
                    <a:avLst/>
                  </a:prstGeom>
                  <a:noFill/>
                  <a:ln w="2540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grpSp>
        </p:grpSp>
        <p:grpSp>
          <p:nvGrpSpPr>
            <p:cNvPr id="119" name="Group 118">
              <a:extLst>
                <a:ext uri="{FF2B5EF4-FFF2-40B4-BE49-F238E27FC236}">
                  <a16:creationId xmlns:a16="http://schemas.microsoft.com/office/drawing/2014/main" id="{6239CEFF-7170-4136-855E-ACC1FB0326DC}"/>
                </a:ext>
              </a:extLst>
            </p:cNvPr>
            <p:cNvGrpSpPr/>
            <p:nvPr/>
          </p:nvGrpSpPr>
          <p:grpSpPr>
            <a:xfrm>
              <a:off x="4891522" y="4306919"/>
              <a:ext cx="2408956" cy="1951497"/>
              <a:chOff x="4891522" y="4306919"/>
              <a:chExt cx="2408956" cy="1951497"/>
            </a:xfrm>
          </p:grpSpPr>
          <p:sp>
            <p:nvSpPr>
              <p:cNvPr id="120" name="Rectangle 119">
                <a:extLst>
                  <a:ext uri="{FF2B5EF4-FFF2-40B4-BE49-F238E27FC236}">
                    <a16:creationId xmlns:a16="http://schemas.microsoft.com/office/drawing/2014/main" id="{87EFC6B7-B23A-4975-BF06-47FB0C6280CD}"/>
                  </a:ext>
                </a:extLst>
              </p:cNvPr>
              <p:cNvSpPr/>
              <p:nvPr/>
            </p:nvSpPr>
            <p:spPr bwMode="auto">
              <a:xfrm>
                <a:off x="4891522" y="4306919"/>
                <a:ext cx="2408956" cy="195149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075710" rIns="179285" bIns="143428" numCol="1" spcCol="0" rtlCol="0" fromWordArt="0" anchor="t" anchorCtr="0" forceAA="0" compatLnSpc="1">
                <a:prstTxWarp prst="textNoShape">
                  <a:avLst/>
                </a:prstTxWarp>
                <a:noAutofit/>
              </a:bodyPr>
              <a:lstStyle/>
              <a:p>
                <a:pPr algn="ctr" defTabSz="913149">
                  <a:lnSpc>
                    <a:spcPct val="90000"/>
                  </a:lnSpc>
                  <a:defRPr/>
                </a:pPr>
                <a:r>
                  <a:rPr lang="en-US" sz="1568" kern="0" dirty="0">
                    <a:solidFill>
                      <a:srgbClr val="2F2F2F">
                        <a:lumMod val="50000"/>
                      </a:srgbClr>
                    </a:solidFill>
                    <a:latin typeface="Segoe UI Semibold"/>
                    <a:cs typeface="Segoe UI Semibold" panose="020B0702040204020203" pitchFamily="34" charset="0"/>
                  </a:rPr>
                  <a:t>Identity </a:t>
                </a:r>
                <a:br>
                  <a:rPr lang="en-US" sz="1568" kern="0" dirty="0">
                    <a:solidFill>
                      <a:srgbClr val="2F2F2F">
                        <a:lumMod val="50000"/>
                      </a:srgbClr>
                    </a:solidFill>
                    <a:latin typeface="Segoe UI Semibold"/>
                    <a:cs typeface="Segoe UI Semibold" panose="020B0702040204020203" pitchFamily="34" charset="0"/>
                  </a:rPr>
                </a:br>
                <a:r>
                  <a:rPr lang="en-US" sz="1568" kern="0" dirty="0">
                    <a:solidFill>
                      <a:srgbClr val="2F2F2F">
                        <a:lumMod val="50000"/>
                      </a:srgbClr>
                    </a:solidFill>
                    <a:latin typeface="Segoe UI Semibold"/>
                    <a:cs typeface="Segoe UI Semibold" panose="020B0702040204020203" pitchFamily="34" charset="0"/>
                  </a:rPr>
                  <a:t>protection</a:t>
                </a:r>
              </a:p>
            </p:txBody>
          </p:sp>
          <p:grpSp>
            <p:nvGrpSpPr>
              <p:cNvPr id="121" name="Group 120">
                <a:extLst>
                  <a:ext uri="{FF2B5EF4-FFF2-40B4-BE49-F238E27FC236}">
                    <a16:creationId xmlns:a16="http://schemas.microsoft.com/office/drawing/2014/main" id="{63E892C1-1B38-4CCE-8BAE-FD6D18BCE582}"/>
                  </a:ext>
                </a:extLst>
              </p:cNvPr>
              <p:cNvGrpSpPr/>
              <p:nvPr/>
            </p:nvGrpSpPr>
            <p:grpSpPr>
              <a:xfrm>
                <a:off x="5817869" y="4683505"/>
                <a:ext cx="567809" cy="396181"/>
                <a:chOff x="5823585" y="4683505"/>
                <a:chExt cx="567809" cy="396181"/>
              </a:xfrm>
            </p:grpSpPr>
            <p:sp>
              <p:nvSpPr>
                <p:cNvPr id="122" name="Freeform 18">
                  <a:extLst>
                    <a:ext uri="{FF2B5EF4-FFF2-40B4-BE49-F238E27FC236}">
                      <a16:creationId xmlns:a16="http://schemas.microsoft.com/office/drawing/2014/main" id="{2023FB5E-1A3C-4557-9553-911D739D9437}"/>
                    </a:ext>
                  </a:extLst>
                </p:cNvPr>
                <p:cNvSpPr>
                  <a:spLocks/>
                </p:cNvSpPr>
                <p:nvPr/>
              </p:nvSpPr>
              <p:spPr bwMode="auto">
                <a:xfrm>
                  <a:off x="6133353" y="4835348"/>
                  <a:ext cx="174305" cy="0"/>
                </a:xfrm>
                <a:custGeom>
                  <a:avLst/>
                  <a:gdLst>
                    <a:gd name="T0" fmla="*/ 0 w 41"/>
                    <a:gd name="T1" fmla="*/ 41 w 41"/>
                  </a:gdLst>
                  <a:ahLst/>
                  <a:cxnLst>
                    <a:cxn ang="0">
                      <a:pos x="T0" y="0"/>
                    </a:cxn>
                    <a:cxn ang="0">
                      <a:pos x="T1" y="0"/>
                    </a:cxn>
                  </a:cxnLst>
                  <a:rect l="0" t="0" r="r" b="b"/>
                  <a:pathLst>
                    <a:path w="41">
                      <a:moveTo>
                        <a:pt x="0" y="0"/>
                      </a:moveTo>
                      <a:cubicBezTo>
                        <a:pt x="41" y="0"/>
                        <a:pt x="41" y="0"/>
                        <a:pt x="41" y="0"/>
                      </a:cubicBezTo>
                    </a:path>
                  </a:pathLst>
                </a:custGeom>
                <a:noFill/>
                <a:ln w="2540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123" name="Freeform 19">
                  <a:extLst>
                    <a:ext uri="{FF2B5EF4-FFF2-40B4-BE49-F238E27FC236}">
                      <a16:creationId xmlns:a16="http://schemas.microsoft.com/office/drawing/2014/main" id="{6BAEF1C0-ACA3-43A5-A014-6F0F1CEF9A17}"/>
                    </a:ext>
                  </a:extLst>
                </p:cNvPr>
                <p:cNvSpPr>
                  <a:spLocks/>
                </p:cNvSpPr>
                <p:nvPr/>
              </p:nvSpPr>
              <p:spPr bwMode="auto">
                <a:xfrm>
                  <a:off x="6133353" y="4941176"/>
                  <a:ext cx="102715" cy="0"/>
                </a:xfrm>
                <a:custGeom>
                  <a:avLst/>
                  <a:gdLst>
                    <a:gd name="T0" fmla="*/ 0 w 24"/>
                    <a:gd name="T1" fmla="*/ 24 w 24"/>
                  </a:gdLst>
                  <a:ahLst/>
                  <a:cxnLst>
                    <a:cxn ang="0">
                      <a:pos x="T0" y="0"/>
                    </a:cxn>
                    <a:cxn ang="0">
                      <a:pos x="T1" y="0"/>
                    </a:cxn>
                  </a:cxnLst>
                  <a:rect l="0" t="0" r="r" b="b"/>
                  <a:pathLst>
                    <a:path w="24">
                      <a:moveTo>
                        <a:pt x="0" y="0"/>
                      </a:moveTo>
                      <a:cubicBezTo>
                        <a:pt x="24" y="0"/>
                        <a:pt x="24" y="0"/>
                        <a:pt x="24" y="0"/>
                      </a:cubicBezTo>
                    </a:path>
                  </a:pathLst>
                </a:custGeom>
                <a:noFill/>
                <a:ln w="2540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124" name="Oval 21">
                  <a:extLst>
                    <a:ext uri="{FF2B5EF4-FFF2-40B4-BE49-F238E27FC236}">
                      <a16:creationId xmlns:a16="http://schemas.microsoft.com/office/drawing/2014/main" id="{9B3C3F52-4E72-49E4-86F8-612CF97DC3A4}"/>
                    </a:ext>
                  </a:extLst>
                </p:cNvPr>
                <p:cNvSpPr>
                  <a:spLocks noChangeArrowheads="1"/>
                </p:cNvSpPr>
                <p:nvPr/>
              </p:nvSpPr>
              <p:spPr bwMode="auto">
                <a:xfrm>
                  <a:off x="5938816" y="4801110"/>
                  <a:ext cx="105828" cy="105828"/>
                </a:xfrm>
                <a:prstGeom prst="ellipse">
                  <a:avLst/>
                </a:prstGeom>
                <a:noFill/>
                <a:ln w="2540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125" name="Freeform 22">
                  <a:extLst>
                    <a:ext uri="{FF2B5EF4-FFF2-40B4-BE49-F238E27FC236}">
                      <a16:creationId xmlns:a16="http://schemas.microsoft.com/office/drawing/2014/main" id="{DE45B1F4-50A0-452B-AF22-26CA35E00C92}"/>
                    </a:ext>
                  </a:extLst>
                </p:cNvPr>
                <p:cNvSpPr>
                  <a:spLocks/>
                </p:cNvSpPr>
                <p:nvPr/>
              </p:nvSpPr>
              <p:spPr bwMode="auto">
                <a:xfrm>
                  <a:off x="5906134" y="4906938"/>
                  <a:ext cx="172749" cy="84040"/>
                </a:xfrm>
                <a:custGeom>
                  <a:avLst/>
                  <a:gdLst>
                    <a:gd name="T0" fmla="*/ 41 w 41"/>
                    <a:gd name="T1" fmla="*/ 20 h 20"/>
                    <a:gd name="T2" fmla="*/ 21 w 41"/>
                    <a:gd name="T3" fmla="*/ 0 h 20"/>
                    <a:gd name="T4" fmla="*/ 0 w 41"/>
                    <a:gd name="T5" fmla="*/ 20 h 20"/>
                  </a:gdLst>
                  <a:ahLst/>
                  <a:cxnLst>
                    <a:cxn ang="0">
                      <a:pos x="T0" y="T1"/>
                    </a:cxn>
                    <a:cxn ang="0">
                      <a:pos x="T2" y="T3"/>
                    </a:cxn>
                    <a:cxn ang="0">
                      <a:pos x="T4" y="T5"/>
                    </a:cxn>
                  </a:cxnLst>
                  <a:rect l="0" t="0" r="r" b="b"/>
                  <a:pathLst>
                    <a:path w="41" h="20">
                      <a:moveTo>
                        <a:pt x="41" y="20"/>
                      </a:moveTo>
                      <a:cubicBezTo>
                        <a:pt x="41" y="9"/>
                        <a:pt x="32" y="0"/>
                        <a:pt x="21" y="0"/>
                      </a:cubicBezTo>
                      <a:cubicBezTo>
                        <a:pt x="9" y="0"/>
                        <a:pt x="0" y="9"/>
                        <a:pt x="0" y="20"/>
                      </a:cubicBezTo>
                    </a:path>
                  </a:pathLst>
                </a:custGeom>
                <a:noFill/>
                <a:ln w="2540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126" name="Rectangle 125">
                  <a:extLst>
                    <a:ext uri="{FF2B5EF4-FFF2-40B4-BE49-F238E27FC236}">
                      <a16:creationId xmlns:a16="http://schemas.microsoft.com/office/drawing/2014/main" id="{B4C773DF-8060-4FCA-9E18-7999D99632E9}"/>
                    </a:ext>
                  </a:extLst>
                </p:cNvPr>
                <p:cNvSpPr/>
                <p:nvPr/>
              </p:nvSpPr>
              <p:spPr bwMode="auto">
                <a:xfrm>
                  <a:off x="5823585" y="4683505"/>
                  <a:ext cx="567809" cy="396181"/>
                </a:xfrm>
                <a:prstGeom prst="rect">
                  <a:avLst/>
                </a:prstGeom>
                <a:noFill/>
                <a:ln w="25400" cap="sq">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127" name="Group 126">
              <a:extLst>
                <a:ext uri="{FF2B5EF4-FFF2-40B4-BE49-F238E27FC236}">
                  <a16:creationId xmlns:a16="http://schemas.microsoft.com/office/drawing/2014/main" id="{A41CFA26-7C00-470D-B845-1A248D194BCA}"/>
                </a:ext>
              </a:extLst>
            </p:cNvPr>
            <p:cNvGrpSpPr/>
            <p:nvPr/>
          </p:nvGrpSpPr>
          <p:grpSpPr>
            <a:xfrm>
              <a:off x="9783045" y="4306919"/>
              <a:ext cx="2408956" cy="1951497"/>
              <a:chOff x="9783045" y="4306919"/>
              <a:chExt cx="2408956" cy="1951497"/>
            </a:xfrm>
          </p:grpSpPr>
          <p:sp>
            <p:nvSpPr>
              <p:cNvPr id="128" name="Rectangle 127">
                <a:extLst>
                  <a:ext uri="{FF2B5EF4-FFF2-40B4-BE49-F238E27FC236}">
                    <a16:creationId xmlns:a16="http://schemas.microsoft.com/office/drawing/2014/main" id="{6F9A26B8-70B2-4659-BAF0-17800E1E087C}"/>
                  </a:ext>
                </a:extLst>
              </p:cNvPr>
              <p:cNvSpPr/>
              <p:nvPr/>
            </p:nvSpPr>
            <p:spPr bwMode="auto">
              <a:xfrm>
                <a:off x="9783045" y="4306919"/>
                <a:ext cx="2408956" cy="1951497"/>
              </a:xfrm>
              <a:prstGeom prst="rect">
                <a:avLst/>
              </a:prstGeom>
              <a:solidFill>
                <a:schemeClr val="bg1">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075710" rIns="179285" bIns="143428" numCol="1" spcCol="0" rtlCol="0" fromWordArt="0" anchor="t" anchorCtr="0" forceAA="0" compatLnSpc="1">
                <a:prstTxWarp prst="textNoShape">
                  <a:avLst/>
                </a:prstTxWarp>
                <a:noAutofit/>
              </a:bodyPr>
              <a:lstStyle/>
              <a:p>
                <a:pPr algn="ctr" defTabSz="913149">
                  <a:lnSpc>
                    <a:spcPct val="90000"/>
                  </a:lnSpc>
                  <a:defRPr/>
                </a:pPr>
                <a:r>
                  <a:rPr lang="en-US" sz="1568" kern="0" dirty="0">
                    <a:solidFill>
                      <a:srgbClr val="2F2F2F">
                        <a:lumMod val="50000"/>
                      </a:srgbClr>
                    </a:solidFill>
                    <a:latin typeface="Segoe UI Semibold"/>
                    <a:cs typeface="Segoe UI Semibold" panose="020B0702040204020203" pitchFamily="34" charset="0"/>
                  </a:rPr>
                  <a:t>Breach detection investigation </a:t>
                </a:r>
                <a:br>
                  <a:rPr lang="en-US" sz="1568" kern="0" dirty="0">
                    <a:solidFill>
                      <a:srgbClr val="2F2F2F">
                        <a:lumMod val="50000"/>
                      </a:srgbClr>
                    </a:solidFill>
                    <a:latin typeface="Segoe UI Semibold"/>
                    <a:cs typeface="Segoe UI Semibold" panose="020B0702040204020203" pitchFamily="34" charset="0"/>
                  </a:rPr>
                </a:br>
                <a:r>
                  <a:rPr lang="en-US" sz="1568" kern="0" dirty="0">
                    <a:solidFill>
                      <a:srgbClr val="2F2F2F">
                        <a:lumMod val="50000"/>
                      </a:srgbClr>
                    </a:solidFill>
                    <a:latin typeface="Segoe UI Semibold"/>
                    <a:cs typeface="Segoe UI Semibold" panose="020B0702040204020203" pitchFamily="34" charset="0"/>
                  </a:rPr>
                  <a:t>&amp; response</a:t>
                </a:r>
              </a:p>
            </p:txBody>
          </p:sp>
          <p:grpSp>
            <p:nvGrpSpPr>
              <p:cNvPr id="129" name="Group 128">
                <a:extLst>
                  <a:ext uri="{FF2B5EF4-FFF2-40B4-BE49-F238E27FC236}">
                    <a16:creationId xmlns:a16="http://schemas.microsoft.com/office/drawing/2014/main" id="{D45E18D0-2442-48EB-A729-17621FAF4C13}"/>
                  </a:ext>
                </a:extLst>
              </p:cNvPr>
              <p:cNvGrpSpPr/>
              <p:nvPr/>
            </p:nvGrpSpPr>
            <p:grpSpPr>
              <a:xfrm>
                <a:off x="10727767" y="4618273"/>
                <a:ext cx="504803" cy="512674"/>
                <a:chOff x="10727767" y="3590923"/>
                <a:chExt cx="504803" cy="512674"/>
              </a:xfrm>
            </p:grpSpPr>
            <p:sp>
              <p:nvSpPr>
                <p:cNvPr id="130" name="Freeform 6">
                  <a:extLst>
                    <a:ext uri="{FF2B5EF4-FFF2-40B4-BE49-F238E27FC236}">
                      <a16:creationId xmlns:a16="http://schemas.microsoft.com/office/drawing/2014/main" id="{EE768819-6D33-4810-B684-1E0A58D34EB4}"/>
                    </a:ext>
                  </a:extLst>
                </p:cNvPr>
                <p:cNvSpPr>
                  <a:spLocks/>
                </p:cNvSpPr>
                <p:nvPr/>
              </p:nvSpPr>
              <p:spPr bwMode="auto">
                <a:xfrm>
                  <a:off x="10970655" y="3743407"/>
                  <a:ext cx="45719" cy="135983"/>
                </a:xfrm>
                <a:custGeom>
                  <a:avLst/>
                  <a:gdLst>
                    <a:gd name="T0" fmla="*/ 0 h 46"/>
                    <a:gd name="T1" fmla="*/ 46 h 46"/>
                  </a:gdLst>
                  <a:ahLst/>
                  <a:cxnLst>
                    <a:cxn ang="0">
                      <a:pos x="0" y="T0"/>
                    </a:cxn>
                    <a:cxn ang="0">
                      <a:pos x="0" y="T1"/>
                    </a:cxn>
                  </a:cxnLst>
                  <a:rect l="0" t="0" r="r" b="b"/>
                  <a:pathLst>
                    <a:path h="46">
                      <a:moveTo>
                        <a:pt x="0" y="0"/>
                      </a:moveTo>
                      <a:cubicBezTo>
                        <a:pt x="0" y="46"/>
                        <a:pt x="0" y="46"/>
                        <a:pt x="0" y="46"/>
                      </a:cubicBezTo>
                    </a:path>
                  </a:pathLst>
                </a:custGeom>
                <a:noFill/>
                <a:ln w="25400" cap="sq">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131" name="Freeform 7">
                  <a:extLst>
                    <a:ext uri="{FF2B5EF4-FFF2-40B4-BE49-F238E27FC236}">
                      <a16:creationId xmlns:a16="http://schemas.microsoft.com/office/drawing/2014/main" id="{07F9921F-26DD-4AC5-8A1D-FDAFB4884850}"/>
                    </a:ext>
                  </a:extLst>
                </p:cNvPr>
                <p:cNvSpPr>
                  <a:spLocks/>
                </p:cNvSpPr>
                <p:nvPr/>
              </p:nvSpPr>
              <p:spPr bwMode="auto">
                <a:xfrm>
                  <a:off x="10970656" y="3938928"/>
                  <a:ext cx="0" cy="23650"/>
                </a:xfrm>
                <a:custGeom>
                  <a:avLst/>
                  <a:gdLst>
                    <a:gd name="T0" fmla="*/ 0 h 6"/>
                    <a:gd name="T1" fmla="*/ 6 h 6"/>
                  </a:gdLst>
                  <a:ahLst/>
                  <a:cxnLst>
                    <a:cxn ang="0">
                      <a:pos x="0" y="T0"/>
                    </a:cxn>
                    <a:cxn ang="0">
                      <a:pos x="0" y="T1"/>
                    </a:cxn>
                  </a:cxnLst>
                  <a:rect l="0" t="0" r="r" b="b"/>
                  <a:pathLst>
                    <a:path h="6">
                      <a:moveTo>
                        <a:pt x="0" y="0"/>
                      </a:moveTo>
                      <a:cubicBezTo>
                        <a:pt x="0" y="6"/>
                        <a:pt x="0" y="6"/>
                        <a:pt x="0" y="6"/>
                      </a:cubicBezTo>
                    </a:path>
                  </a:pathLst>
                </a:custGeom>
                <a:noFill/>
                <a:ln w="25400" cap="sq">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132" name="Isosceles Triangle 131">
                  <a:extLst>
                    <a:ext uri="{FF2B5EF4-FFF2-40B4-BE49-F238E27FC236}">
                      <a16:creationId xmlns:a16="http://schemas.microsoft.com/office/drawing/2014/main" id="{E9B0A19A-6155-4A55-9A57-0B25C0797094}"/>
                    </a:ext>
                  </a:extLst>
                </p:cNvPr>
                <p:cNvSpPr/>
                <p:nvPr/>
              </p:nvSpPr>
              <p:spPr bwMode="auto">
                <a:xfrm>
                  <a:off x="10727767" y="3590923"/>
                  <a:ext cx="485775" cy="457200"/>
                </a:xfrm>
                <a:prstGeom prst="triangle">
                  <a:avLst/>
                </a:prstGeom>
                <a:noFill/>
                <a:ln w="25400" cap="sq">
                  <a:solidFill>
                    <a:schemeClr val="tx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3" name="Freeform 177">
                  <a:extLst>
                    <a:ext uri="{FF2B5EF4-FFF2-40B4-BE49-F238E27FC236}">
                      <a16:creationId xmlns:a16="http://schemas.microsoft.com/office/drawing/2014/main" id="{1CF6B8BF-9FE0-495E-9EEC-5A52D43DE39D}"/>
                    </a:ext>
                  </a:extLst>
                </p:cNvPr>
                <p:cNvSpPr>
                  <a:spLocks/>
                </p:cNvSpPr>
                <p:nvPr/>
              </p:nvSpPr>
              <p:spPr bwMode="auto">
                <a:xfrm>
                  <a:off x="11036678" y="3787519"/>
                  <a:ext cx="195892" cy="316078"/>
                </a:xfrm>
                <a:custGeom>
                  <a:avLst/>
                  <a:gdLst>
                    <a:gd name="T0" fmla="*/ 36 w 102"/>
                    <a:gd name="T1" fmla="*/ 0 h 180"/>
                    <a:gd name="T2" fmla="*/ 0 w 102"/>
                    <a:gd name="T3" fmla="*/ 95 h 180"/>
                    <a:gd name="T4" fmla="*/ 43 w 102"/>
                    <a:gd name="T5" fmla="*/ 95 h 180"/>
                    <a:gd name="T6" fmla="*/ 0 w 102"/>
                    <a:gd name="T7" fmla="*/ 180 h 180"/>
                    <a:gd name="T8" fmla="*/ 102 w 102"/>
                    <a:gd name="T9" fmla="*/ 57 h 180"/>
                    <a:gd name="T10" fmla="*/ 45 w 102"/>
                    <a:gd name="T11" fmla="*/ 57 h 180"/>
                    <a:gd name="T12" fmla="*/ 81 w 102"/>
                    <a:gd name="T13" fmla="*/ 0 h 180"/>
                    <a:gd name="T14" fmla="*/ 36 w 102"/>
                    <a:gd name="T15" fmla="*/ 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80">
                      <a:moveTo>
                        <a:pt x="36" y="0"/>
                      </a:moveTo>
                      <a:lnTo>
                        <a:pt x="0" y="95"/>
                      </a:lnTo>
                      <a:lnTo>
                        <a:pt x="43" y="95"/>
                      </a:lnTo>
                      <a:lnTo>
                        <a:pt x="0" y="180"/>
                      </a:lnTo>
                      <a:lnTo>
                        <a:pt x="102" y="57"/>
                      </a:lnTo>
                      <a:lnTo>
                        <a:pt x="45" y="57"/>
                      </a:lnTo>
                      <a:lnTo>
                        <a:pt x="81" y="0"/>
                      </a:lnTo>
                      <a:lnTo>
                        <a:pt x="36" y="0"/>
                      </a:lnTo>
                      <a:close/>
                    </a:path>
                  </a:pathLst>
                </a:custGeom>
                <a:solidFill>
                  <a:schemeClr val="bg1">
                    <a:lumMod val="90000"/>
                  </a:schemeClr>
                </a:solidFill>
                <a:ln w="25400" cap="sq">
                  <a:solidFill>
                    <a:schemeClr val="accent1"/>
                  </a:solidFill>
                  <a:prstDash val="solid"/>
                  <a:miter lim="800000"/>
                  <a:headEnd/>
                  <a:tailEnd/>
                </a:ln>
                <a:extLst/>
              </p:spPr>
              <p:txBody>
                <a:bodyPr vert="horz" wrap="square" lIns="89580" tIns="44790" rIns="89580" bIns="44790" numCol="1" anchor="t" anchorCtr="0" compatLnSpc="1">
                  <a:prstTxWarp prst="textNoShape">
                    <a:avLst/>
                  </a:prstTxWarp>
                </a:bodyPr>
                <a:lstStyle/>
                <a:p>
                  <a:pPr defTabSz="895698">
                    <a:defRPr/>
                  </a:pPr>
                  <a:endParaRPr lang="en-US" kern="0" dirty="0">
                    <a:solidFill>
                      <a:srgbClr val="FFFFFF"/>
                    </a:solidFill>
                    <a:latin typeface="Segoe UI Semilight"/>
                  </a:endParaRPr>
                </a:p>
              </p:txBody>
            </p:sp>
          </p:grpSp>
        </p:grpSp>
        <p:grpSp>
          <p:nvGrpSpPr>
            <p:cNvPr id="134" name="Group 133">
              <a:extLst>
                <a:ext uri="{FF2B5EF4-FFF2-40B4-BE49-F238E27FC236}">
                  <a16:creationId xmlns:a16="http://schemas.microsoft.com/office/drawing/2014/main" id="{B817EA53-C8E7-44D9-829D-A3A6895D49E4}"/>
                </a:ext>
              </a:extLst>
            </p:cNvPr>
            <p:cNvGrpSpPr/>
            <p:nvPr/>
          </p:nvGrpSpPr>
          <p:grpSpPr>
            <a:xfrm>
              <a:off x="7337283" y="4306919"/>
              <a:ext cx="2408956" cy="1951494"/>
              <a:chOff x="7337283" y="4306919"/>
              <a:chExt cx="2408956" cy="1951494"/>
            </a:xfrm>
          </p:grpSpPr>
          <p:sp>
            <p:nvSpPr>
              <p:cNvPr id="135" name="Rectangle 134">
                <a:extLst>
                  <a:ext uri="{FF2B5EF4-FFF2-40B4-BE49-F238E27FC236}">
                    <a16:creationId xmlns:a16="http://schemas.microsoft.com/office/drawing/2014/main" id="{8A01361D-0C9D-41FE-8430-82DCA276A53D}"/>
                  </a:ext>
                </a:extLst>
              </p:cNvPr>
              <p:cNvSpPr/>
              <p:nvPr/>
            </p:nvSpPr>
            <p:spPr bwMode="auto">
              <a:xfrm>
                <a:off x="7337283" y="4306919"/>
                <a:ext cx="2408956" cy="195149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075710" rIns="179285" bIns="143428" numCol="1" spcCol="0" rtlCol="0" fromWordArt="0" anchor="t" anchorCtr="0" forceAA="0" compatLnSpc="1">
                <a:prstTxWarp prst="textNoShape">
                  <a:avLst/>
                </a:prstTxWarp>
                <a:noAutofit/>
              </a:bodyPr>
              <a:lstStyle/>
              <a:p>
                <a:pPr algn="ctr" defTabSz="913149">
                  <a:lnSpc>
                    <a:spcPct val="90000"/>
                  </a:lnSpc>
                  <a:defRPr/>
                </a:pPr>
                <a:r>
                  <a:rPr lang="en-US" sz="1568" kern="0" dirty="0">
                    <a:solidFill>
                      <a:srgbClr val="2F2F2F">
                        <a:lumMod val="50000"/>
                      </a:srgbClr>
                    </a:solidFill>
                    <a:latin typeface="Segoe UI Semibold"/>
                    <a:cs typeface="Segoe UI Semibold" panose="020B0702040204020203" pitchFamily="34" charset="0"/>
                  </a:rPr>
                  <a:t>Information protection</a:t>
                </a:r>
              </a:p>
            </p:txBody>
          </p:sp>
          <p:grpSp>
            <p:nvGrpSpPr>
              <p:cNvPr id="136" name="Group 135">
                <a:extLst>
                  <a:ext uri="{FF2B5EF4-FFF2-40B4-BE49-F238E27FC236}">
                    <a16:creationId xmlns:a16="http://schemas.microsoft.com/office/drawing/2014/main" id="{5E68E5D5-776E-46FA-AECE-ACC4EC793C01}"/>
                  </a:ext>
                </a:extLst>
              </p:cNvPr>
              <p:cNvGrpSpPr/>
              <p:nvPr/>
            </p:nvGrpSpPr>
            <p:grpSpPr>
              <a:xfrm>
                <a:off x="8309190" y="4703002"/>
                <a:ext cx="403729" cy="397546"/>
                <a:chOff x="9146381" y="4681307"/>
                <a:chExt cx="403729" cy="397546"/>
              </a:xfrm>
            </p:grpSpPr>
            <p:sp>
              <p:nvSpPr>
                <p:cNvPr id="137" name="Rectangle 136">
                  <a:extLst>
                    <a:ext uri="{FF2B5EF4-FFF2-40B4-BE49-F238E27FC236}">
                      <a16:creationId xmlns:a16="http://schemas.microsoft.com/office/drawing/2014/main" id="{FFCE4B8B-CFD0-41FA-A26F-E3B338983615}"/>
                    </a:ext>
                  </a:extLst>
                </p:cNvPr>
                <p:cNvSpPr/>
                <p:nvPr/>
              </p:nvSpPr>
              <p:spPr bwMode="auto">
                <a:xfrm>
                  <a:off x="9247421" y="4757410"/>
                  <a:ext cx="221715" cy="254233"/>
                </a:xfrm>
                <a:prstGeom prst="rect">
                  <a:avLst/>
                </a:prstGeom>
                <a:noFill/>
                <a:ln w="25400" cap="sq">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8" name="Oval 137">
                  <a:extLst>
                    <a:ext uri="{FF2B5EF4-FFF2-40B4-BE49-F238E27FC236}">
                      <a16:creationId xmlns:a16="http://schemas.microsoft.com/office/drawing/2014/main" id="{B44412E1-C312-4A2A-BE54-B1413FE409B4}"/>
                    </a:ext>
                  </a:extLst>
                </p:cNvPr>
                <p:cNvSpPr/>
                <p:nvPr/>
              </p:nvSpPr>
              <p:spPr bwMode="auto">
                <a:xfrm>
                  <a:off x="9322164" y="4820905"/>
                  <a:ext cx="81222" cy="81222"/>
                </a:xfrm>
                <a:prstGeom prst="ellipse">
                  <a:avLst/>
                </a:prstGeom>
                <a:noFill/>
                <a:ln w="2540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cs typeface="Segoe UI" pitchFamily="34" charset="0"/>
                  </a:endParaRPr>
                </a:p>
              </p:txBody>
            </p:sp>
            <p:cxnSp>
              <p:nvCxnSpPr>
                <p:cNvPr id="139" name="Straight Connector 138">
                  <a:extLst>
                    <a:ext uri="{FF2B5EF4-FFF2-40B4-BE49-F238E27FC236}">
                      <a16:creationId xmlns:a16="http://schemas.microsoft.com/office/drawing/2014/main" id="{C1F622D0-0202-4A59-A39D-62314662FE4D}"/>
                    </a:ext>
                  </a:extLst>
                </p:cNvPr>
                <p:cNvCxnSpPr>
                  <a:cxnSpLocks/>
                </p:cNvCxnSpPr>
                <p:nvPr/>
              </p:nvCxnSpPr>
              <p:spPr>
                <a:xfrm>
                  <a:off x="9411246" y="4862558"/>
                  <a:ext cx="31441" cy="0"/>
                </a:xfrm>
                <a:prstGeom prst="line">
                  <a:avLst/>
                </a:prstGeom>
                <a:noFill/>
                <a:ln w="2540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140" name="Freeform: Shape 139">
                  <a:extLst>
                    <a:ext uri="{FF2B5EF4-FFF2-40B4-BE49-F238E27FC236}">
                      <a16:creationId xmlns:a16="http://schemas.microsoft.com/office/drawing/2014/main" id="{0AF25C70-ADE2-43B3-984E-ED7D3B205074}"/>
                    </a:ext>
                  </a:extLst>
                </p:cNvPr>
                <p:cNvSpPr/>
                <p:nvPr/>
              </p:nvSpPr>
              <p:spPr bwMode="auto">
                <a:xfrm>
                  <a:off x="9146381" y="4681307"/>
                  <a:ext cx="403729" cy="397546"/>
                </a:xfrm>
                <a:custGeom>
                  <a:avLst/>
                  <a:gdLst>
                    <a:gd name="connsiteX0" fmla="*/ 301901 w 4834735"/>
                    <a:gd name="connsiteY0" fmla="*/ 0 h 4882345"/>
                    <a:gd name="connsiteX1" fmla="*/ 4834735 w 4834735"/>
                    <a:gd name="connsiteY1" fmla="*/ 0 h 4882345"/>
                    <a:gd name="connsiteX2" fmla="*/ 4834735 w 4834735"/>
                    <a:gd name="connsiteY2" fmla="*/ 4882345 h 4882345"/>
                    <a:gd name="connsiteX3" fmla="*/ 301901 w 4834735"/>
                    <a:gd name="connsiteY3" fmla="*/ 4882345 h 4882345"/>
                    <a:gd name="connsiteX4" fmla="*/ 301901 w 4834735"/>
                    <a:gd name="connsiteY4" fmla="*/ 4683585 h 4882345"/>
                    <a:gd name="connsiteX5" fmla="*/ 297580 w 4834735"/>
                    <a:gd name="connsiteY5" fmla="*/ 4640720 h 4882345"/>
                    <a:gd name="connsiteX6" fmla="*/ 0 w 4834735"/>
                    <a:gd name="connsiteY6" fmla="*/ 4398185 h 4882345"/>
                    <a:gd name="connsiteX7" fmla="*/ 0 w 4834735"/>
                    <a:gd name="connsiteY7" fmla="*/ 3347475 h 4882345"/>
                    <a:gd name="connsiteX8" fmla="*/ 297580 w 4834735"/>
                    <a:gd name="connsiteY8" fmla="*/ 3104941 h 4882345"/>
                    <a:gd name="connsiteX9" fmla="*/ 301901 w 4834735"/>
                    <a:gd name="connsiteY9" fmla="*/ 3062076 h 4882345"/>
                    <a:gd name="connsiteX10" fmla="*/ 301901 w 4834735"/>
                    <a:gd name="connsiteY10" fmla="*/ 1816117 h 4882345"/>
                    <a:gd name="connsiteX11" fmla="*/ 297580 w 4834735"/>
                    <a:gd name="connsiteY11" fmla="*/ 1773253 h 4882345"/>
                    <a:gd name="connsiteX12" fmla="*/ 0 w 4834735"/>
                    <a:gd name="connsiteY12" fmla="*/ 1530718 h 4882345"/>
                    <a:gd name="connsiteX13" fmla="*/ 0 w 4834735"/>
                    <a:gd name="connsiteY13" fmla="*/ 480008 h 4882345"/>
                    <a:gd name="connsiteX14" fmla="*/ 297580 w 4834735"/>
                    <a:gd name="connsiteY14" fmla="*/ 237473 h 4882345"/>
                    <a:gd name="connsiteX15" fmla="*/ 301901 w 4834735"/>
                    <a:gd name="connsiteY15" fmla="*/ 194609 h 4882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34735" h="4882345">
                      <a:moveTo>
                        <a:pt x="301901" y="0"/>
                      </a:moveTo>
                      <a:lnTo>
                        <a:pt x="4834735" y="0"/>
                      </a:lnTo>
                      <a:lnTo>
                        <a:pt x="4834735" y="4882345"/>
                      </a:lnTo>
                      <a:lnTo>
                        <a:pt x="301901" y="4882345"/>
                      </a:lnTo>
                      <a:lnTo>
                        <a:pt x="301901" y="4683585"/>
                      </a:lnTo>
                      <a:lnTo>
                        <a:pt x="297580" y="4640720"/>
                      </a:lnTo>
                      <a:cubicBezTo>
                        <a:pt x="269256" y="4502306"/>
                        <a:pt x="146788" y="4398185"/>
                        <a:pt x="0" y="4398185"/>
                      </a:cubicBezTo>
                      <a:lnTo>
                        <a:pt x="0" y="3347475"/>
                      </a:lnTo>
                      <a:cubicBezTo>
                        <a:pt x="146788" y="3347475"/>
                        <a:pt x="269256" y="3243355"/>
                        <a:pt x="297580" y="3104941"/>
                      </a:cubicBezTo>
                      <a:lnTo>
                        <a:pt x="301901" y="3062076"/>
                      </a:lnTo>
                      <a:lnTo>
                        <a:pt x="301901" y="1816117"/>
                      </a:lnTo>
                      <a:lnTo>
                        <a:pt x="297580" y="1773253"/>
                      </a:lnTo>
                      <a:cubicBezTo>
                        <a:pt x="269256" y="1634838"/>
                        <a:pt x="146788" y="1530718"/>
                        <a:pt x="0" y="1530718"/>
                      </a:cubicBezTo>
                      <a:lnTo>
                        <a:pt x="0" y="480008"/>
                      </a:lnTo>
                      <a:cubicBezTo>
                        <a:pt x="146788" y="480008"/>
                        <a:pt x="269256" y="375888"/>
                        <a:pt x="297580" y="237473"/>
                      </a:cubicBezTo>
                      <a:lnTo>
                        <a:pt x="301901" y="194609"/>
                      </a:lnTo>
                      <a:close/>
                    </a:path>
                  </a:pathLst>
                </a:custGeom>
                <a:noFill/>
                <a:ln w="25400" cap="sq">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cs typeface="Segoe UI" pitchFamily="34" charset="0"/>
                  </a:endParaRPr>
                </a:p>
              </p:txBody>
            </p:sp>
          </p:grpSp>
        </p:grpSp>
      </p:grpSp>
      <p:sp>
        <p:nvSpPr>
          <p:cNvPr id="59" name="Rectangle 58">
            <a:extLst>
              <a:ext uri="{FF2B5EF4-FFF2-40B4-BE49-F238E27FC236}">
                <a16:creationId xmlns:a16="http://schemas.microsoft.com/office/drawing/2014/main" id="{DE82AEF4-BD2F-4F64-8001-B81D72A1F6C0}"/>
              </a:ext>
            </a:extLst>
          </p:cNvPr>
          <p:cNvSpPr/>
          <p:nvPr/>
        </p:nvSpPr>
        <p:spPr>
          <a:xfrm>
            <a:off x="0" y="6474348"/>
            <a:ext cx="6662401" cy="383182"/>
          </a:xfrm>
          <a:prstGeom prst="rect">
            <a:avLst/>
          </a:prstGeom>
        </p:spPr>
        <p:txBody>
          <a:bodyPr wrap="none">
            <a:spAutoFit/>
          </a:bodyPr>
          <a:lstStyle/>
          <a:p>
            <a:pPr defTabSz="932293" fontAlgn="base">
              <a:lnSpc>
                <a:spcPct val="90000"/>
              </a:lnSpc>
              <a:spcBef>
                <a:spcPct val="0"/>
              </a:spcBef>
              <a:spcAft>
                <a:spcPct val="0"/>
              </a:spcAft>
            </a:pPr>
            <a:r>
              <a:rPr lang="en-US" sz="700" baseline="30000" dirty="0">
                <a:solidFill>
                  <a:schemeClr val="bg1">
                    <a:lumMod val="50000"/>
                  </a:schemeClr>
                </a:solidFill>
              </a:rPr>
              <a:t>1 </a:t>
            </a:r>
            <a:r>
              <a:rPr lang="en-US" sz="700" dirty="0"/>
              <a:t>Windows Hello requires </a:t>
            </a:r>
            <a:r>
              <a:rPr lang="en-US" sz="700" dirty="0" err="1">
                <a:solidFill>
                  <a:srgbClr val="FF0000"/>
                </a:solidFill>
              </a:rPr>
              <a:t>specialised</a:t>
            </a:r>
            <a:r>
              <a:rPr lang="en-US" sz="700" dirty="0"/>
              <a:t> hardware such as fingerprint reader, illuminated IR sensor, or other biometric sensors depending on the authentication enabled</a:t>
            </a:r>
            <a:br>
              <a:rPr lang="en-US" sz="700" dirty="0"/>
            </a:br>
            <a:r>
              <a:rPr lang="en-US" sz="800" baseline="30000" dirty="0">
                <a:solidFill>
                  <a:schemeClr val="bg1">
                    <a:lumMod val="50000"/>
                  </a:schemeClr>
                </a:solidFill>
              </a:rPr>
              <a:t>2 </a:t>
            </a:r>
            <a:r>
              <a:rPr lang="en-US" sz="700" dirty="0"/>
              <a:t>Requires TPM 1.2 or greater </a:t>
            </a:r>
            <a:endParaRPr lang="en-US" sz="600" dirty="0">
              <a:solidFill>
                <a:schemeClr val="bg1">
                  <a:lumMod val="50000"/>
                </a:schemeClr>
              </a:solidFill>
            </a:endParaRPr>
          </a:p>
          <a:p>
            <a:pPr defTabSz="932293" fontAlgn="base">
              <a:lnSpc>
                <a:spcPct val="90000"/>
              </a:lnSpc>
              <a:spcBef>
                <a:spcPct val="0"/>
              </a:spcBef>
              <a:spcAft>
                <a:spcPct val="0"/>
              </a:spcAft>
            </a:pPr>
            <a:r>
              <a:rPr lang="en-US" sz="700" dirty="0"/>
              <a:t>  </a:t>
            </a:r>
            <a:endParaRPr lang="en-US" sz="700" dirty="0">
              <a:solidFill>
                <a:schemeClr val="bg1">
                  <a:lumMod val="50000"/>
                </a:schemeClr>
              </a:solidFill>
            </a:endParaRPr>
          </a:p>
        </p:txBody>
      </p:sp>
    </p:spTree>
    <p:extLst>
      <p:ext uri="{BB962C8B-B14F-4D97-AF65-F5344CB8AC3E}">
        <p14:creationId xmlns:p14="http://schemas.microsoft.com/office/powerpoint/2010/main" val="33690476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500"/>
                                        <p:tgtEl>
                                          <p:spTgt spid="91"/>
                                        </p:tgtEl>
                                      </p:cBhvr>
                                    </p:animEffect>
                                  </p:childTnLst>
                                </p:cTn>
                              </p:par>
                              <p:par>
                                <p:cTn id="8" presetID="42" presetClass="path" presetSubtype="0" decel="100000" fill="hold" grpId="1" nodeType="withEffect">
                                  <p:stCondLst>
                                    <p:cond delay="0"/>
                                  </p:stCondLst>
                                  <p:childTnLst>
                                    <p:animMotion origin="layout" path="M 1.875E-6 -1.11111E-6 L 1.875E-6 0.05903 " pathEditMode="relative" rAng="0" ptsTypes="AA">
                                      <p:cBhvr>
                                        <p:cTn id="9" dur="750" spd="-100000" fill="hold"/>
                                        <p:tgtEl>
                                          <p:spTgt spid="91"/>
                                        </p:tgtEl>
                                        <p:attrNameLst>
                                          <p:attrName>ppt_x</p:attrName>
                                          <p:attrName>ppt_y</p:attrName>
                                        </p:attrNameLst>
                                      </p:cBhvr>
                                      <p:rCtr x="0" y="2940"/>
                                    </p:animMotion>
                                  </p:childTnLst>
                                </p:cTn>
                              </p:par>
                              <p:par>
                                <p:cTn id="10" presetID="10" presetClass="entr" presetSubtype="0" fill="hold" grpId="0" nodeType="with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fade">
                                      <p:cBhvr>
                                        <p:cTn id="12" dur="500"/>
                                        <p:tgtEl>
                                          <p:spTgt spid="85"/>
                                        </p:tgtEl>
                                      </p:cBhvr>
                                    </p:animEffect>
                                  </p:childTnLst>
                                </p:cTn>
                              </p:par>
                              <p:par>
                                <p:cTn id="13" presetID="42" presetClass="path" presetSubtype="0" decel="100000" fill="hold" grpId="1" nodeType="withEffect">
                                  <p:stCondLst>
                                    <p:cond delay="0"/>
                                  </p:stCondLst>
                                  <p:childTnLst>
                                    <p:animMotion origin="layout" path="M 8.33333E-7 -1.11111E-6 L 8.33333E-7 0.05903 " pathEditMode="relative" rAng="0" ptsTypes="AA">
                                      <p:cBhvr>
                                        <p:cTn id="14" dur="750" spd="-100000" fill="hold"/>
                                        <p:tgtEl>
                                          <p:spTgt spid="85"/>
                                        </p:tgtEl>
                                        <p:attrNameLst>
                                          <p:attrName>ppt_x</p:attrName>
                                          <p:attrName>ppt_y</p:attrName>
                                        </p:attrNameLst>
                                      </p:cBhvr>
                                      <p:rCtr x="0" y="2940"/>
                                    </p:animMotion>
                                  </p:childTnLst>
                                </p:cTn>
                              </p:par>
                              <p:par>
                                <p:cTn id="15" presetID="10" presetClass="entr" presetSubtype="0" fill="hold" grpId="0" nodeType="withEffect">
                                  <p:stCondLst>
                                    <p:cond delay="0"/>
                                  </p:stCondLst>
                                  <p:childTnLst>
                                    <p:set>
                                      <p:cBhvr>
                                        <p:cTn id="16" dur="1" fill="hold">
                                          <p:stCondLst>
                                            <p:cond delay="0"/>
                                          </p:stCondLst>
                                        </p:cTn>
                                        <p:tgtEl>
                                          <p:spTgt spid="87"/>
                                        </p:tgtEl>
                                        <p:attrNameLst>
                                          <p:attrName>style.visibility</p:attrName>
                                        </p:attrNameLst>
                                      </p:cBhvr>
                                      <p:to>
                                        <p:strVal val="visible"/>
                                      </p:to>
                                    </p:set>
                                    <p:animEffect transition="in" filter="fade">
                                      <p:cBhvr>
                                        <p:cTn id="17" dur="500"/>
                                        <p:tgtEl>
                                          <p:spTgt spid="87"/>
                                        </p:tgtEl>
                                      </p:cBhvr>
                                    </p:animEffect>
                                  </p:childTnLst>
                                </p:cTn>
                              </p:par>
                              <p:par>
                                <p:cTn id="18" presetID="42" presetClass="path" presetSubtype="0" decel="100000" fill="hold" grpId="1" nodeType="withEffect">
                                  <p:stCondLst>
                                    <p:cond delay="0"/>
                                  </p:stCondLst>
                                  <p:childTnLst>
                                    <p:animMotion origin="layout" path="M 8.33333E-7 -2.22222E-6 L 8.33333E-7 0.05903 " pathEditMode="relative" rAng="0" ptsTypes="AA">
                                      <p:cBhvr>
                                        <p:cTn id="19" dur="750" spd="-100000" fill="hold"/>
                                        <p:tgtEl>
                                          <p:spTgt spid="87"/>
                                        </p:tgtEl>
                                        <p:attrNameLst>
                                          <p:attrName>ppt_x</p:attrName>
                                          <p:attrName>ppt_y</p:attrName>
                                        </p:attrNameLst>
                                      </p:cBhvr>
                                      <p:rCtr x="0" y="2940"/>
                                    </p:animMotion>
                                  </p:childTnLst>
                                </p:cTn>
                              </p:par>
                              <p:par>
                                <p:cTn id="20" presetID="10" presetClass="entr" presetSubtype="0" fill="hold" grpId="0" nodeType="with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fade">
                                      <p:cBhvr>
                                        <p:cTn id="22" dur="500"/>
                                        <p:tgtEl>
                                          <p:spTgt spid="84"/>
                                        </p:tgtEl>
                                      </p:cBhvr>
                                    </p:animEffect>
                                  </p:childTnLst>
                                </p:cTn>
                              </p:par>
                              <p:par>
                                <p:cTn id="23" presetID="42" presetClass="path" presetSubtype="0" decel="100000" fill="hold" grpId="1" nodeType="withEffect">
                                  <p:stCondLst>
                                    <p:cond delay="0"/>
                                  </p:stCondLst>
                                  <p:childTnLst>
                                    <p:animMotion origin="layout" path="M 0 -3.7037E-7 L 0 0.05903 " pathEditMode="relative" rAng="0" ptsTypes="AA">
                                      <p:cBhvr>
                                        <p:cTn id="24" dur="750" spd="-100000" fill="hold"/>
                                        <p:tgtEl>
                                          <p:spTgt spid="84"/>
                                        </p:tgtEl>
                                        <p:attrNameLst>
                                          <p:attrName>ppt_x</p:attrName>
                                          <p:attrName>ppt_y</p:attrName>
                                        </p:attrNameLst>
                                      </p:cBhvr>
                                      <p:rCtr x="0" y="2940"/>
                                    </p:animMotion>
                                  </p:childTnLst>
                                </p:cTn>
                              </p:par>
                              <p:par>
                                <p:cTn id="25" presetID="10" presetClass="entr" presetSubtype="0" fill="hold" grpId="0" nodeType="with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fade">
                                      <p:cBhvr>
                                        <p:cTn id="27" dur="500"/>
                                        <p:tgtEl>
                                          <p:spTgt spid="88"/>
                                        </p:tgtEl>
                                      </p:cBhvr>
                                    </p:animEffect>
                                  </p:childTnLst>
                                </p:cTn>
                              </p:par>
                              <p:par>
                                <p:cTn id="28" presetID="42" presetClass="path" presetSubtype="0" decel="100000" fill="hold" grpId="1" nodeType="withEffect">
                                  <p:stCondLst>
                                    <p:cond delay="0"/>
                                  </p:stCondLst>
                                  <p:childTnLst>
                                    <p:animMotion origin="layout" path="M 0 -7.40741E-7 L 0 0.05903 " pathEditMode="relative" rAng="0" ptsTypes="AA">
                                      <p:cBhvr>
                                        <p:cTn id="29" dur="750" spd="-100000" fill="hold"/>
                                        <p:tgtEl>
                                          <p:spTgt spid="88"/>
                                        </p:tgtEl>
                                        <p:attrNameLst>
                                          <p:attrName>ppt_x</p:attrName>
                                          <p:attrName>ppt_y</p:attrName>
                                        </p:attrNameLst>
                                      </p:cBhvr>
                                      <p:rCtr x="0" y="2940"/>
                                    </p:animMotion>
                                  </p:childTnLst>
                                </p:cTn>
                              </p:par>
                              <p:par>
                                <p:cTn id="30" presetID="10" presetClass="entr" presetSubtype="0" fill="hold" grpId="0" nodeType="withEffect">
                                  <p:stCondLst>
                                    <p:cond delay="0"/>
                                  </p:stCondLst>
                                  <p:childTnLst>
                                    <p:set>
                                      <p:cBhvr>
                                        <p:cTn id="31" dur="1" fill="hold">
                                          <p:stCondLst>
                                            <p:cond delay="0"/>
                                          </p:stCondLst>
                                        </p:cTn>
                                        <p:tgtEl>
                                          <p:spTgt spid="86"/>
                                        </p:tgtEl>
                                        <p:attrNameLst>
                                          <p:attrName>style.visibility</p:attrName>
                                        </p:attrNameLst>
                                      </p:cBhvr>
                                      <p:to>
                                        <p:strVal val="visible"/>
                                      </p:to>
                                    </p:set>
                                    <p:animEffect transition="in" filter="fade">
                                      <p:cBhvr>
                                        <p:cTn id="32" dur="500"/>
                                        <p:tgtEl>
                                          <p:spTgt spid="86"/>
                                        </p:tgtEl>
                                      </p:cBhvr>
                                    </p:animEffect>
                                  </p:childTnLst>
                                </p:cTn>
                              </p:par>
                              <p:par>
                                <p:cTn id="33" presetID="42" presetClass="path" presetSubtype="0" decel="100000" fill="hold" grpId="1" nodeType="withEffect">
                                  <p:stCondLst>
                                    <p:cond delay="0"/>
                                  </p:stCondLst>
                                  <p:childTnLst>
                                    <p:animMotion origin="layout" path="M -2.08333E-7 -3.33333E-6 L -2.08333E-7 0.05903 " pathEditMode="relative" rAng="0" ptsTypes="AA">
                                      <p:cBhvr>
                                        <p:cTn id="34" dur="750" spd="-100000" fill="hold"/>
                                        <p:tgtEl>
                                          <p:spTgt spid="86"/>
                                        </p:tgtEl>
                                        <p:attrNameLst>
                                          <p:attrName>ppt_x</p:attrName>
                                          <p:attrName>ppt_y</p:attrName>
                                        </p:attrNameLst>
                                      </p:cBhvr>
                                      <p:rCtr x="0" y="2940"/>
                                    </p:animMotion>
                                  </p:childTnLst>
                                </p:cTn>
                              </p:par>
                              <p:par>
                                <p:cTn id="35" presetID="10" presetClass="entr" presetSubtype="0"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fade">
                                      <p:cBhvr>
                                        <p:cTn id="37" dur="500"/>
                                        <p:tgtEl>
                                          <p:spTgt spid="83"/>
                                        </p:tgtEl>
                                      </p:cBhvr>
                                    </p:animEffect>
                                  </p:childTnLst>
                                </p:cTn>
                              </p:par>
                              <p:par>
                                <p:cTn id="38" presetID="42" presetClass="path" presetSubtype="0" decel="100000" fill="hold" grpId="1" nodeType="withEffect">
                                  <p:stCondLst>
                                    <p:cond delay="0"/>
                                  </p:stCondLst>
                                  <p:childTnLst>
                                    <p:animMotion origin="layout" path="M -1.66667E-6 -1.11111E-6 L -1.66667E-6 0.05903 " pathEditMode="relative" rAng="0" ptsTypes="AA">
                                      <p:cBhvr>
                                        <p:cTn id="39" dur="750" spd="-100000" fill="hold"/>
                                        <p:tgtEl>
                                          <p:spTgt spid="83"/>
                                        </p:tgtEl>
                                        <p:attrNameLst>
                                          <p:attrName>ppt_x</p:attrName>
                                          <p:attrName>ppt_y</p:attrName>
                                        </p:attrNameLst>
                                      </p:cBhvr>
                                      <p:rCtr x="0" y="294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3" grpId="1" animBg="1"/>
      <p:bldP spid="84" grpId="0" animBg="1"/>
      <p:bldP spid="84" grpId="1" animBg="1"/>
      <p:bldP spid="85" grpId="0" animBg="1"/>
      <p:bldP spid="85" grpId="1" animBg="1"/>
      <p:bldP spid="86" grpId="0" animBg="1"/>
      <p:bldP spid="86" grpId="1" animBg="1"/>
      <p:bldP spid="87" grpId="0" animBg="1"/>
      <p:bldP spid="87" grpId="1" animBg="1"/>
      <p:bldP spid="88" grpId="0" animBg="1"/>
      <p:bldP spid="88" grpId="1" animBg="1"/>
      <p:bldP spid="91" grpId="0" animBg="1"/>
      <p:bldP spid="91"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UEFI Secure Boot"/>
          <p:cNvSpPr/>
          <p:nvPr/>
        </p:nvSpPr>
        <p:spPr bwMode="auto">
          <a:xfrm>
            <a:off x="0" y="2494320"/>
            <a:ext cx="2411383" cy="358570"/>
          </a:xfrm>
          <a:prstGeom prst="rect">
            <a:avLst/>
          </a:prstGeom>
          <a:solidFill>
            <a:srgbClr val="F7941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UEFI Secure Boot</a:t>
            </a:r>
          </a:p>
        </p:txBody>
      </p:sp>
      <p:sp>
        <p:nvSpPr>
          <p:cNvPr id="263" name="Rectangle 262"/>
          <p:cNvSpPr/>
          <p:nvPr/>
        </p:nvSpPr>
        <p:spPr bwMode="auto">
          <a:xfrm>
            <a:off x="4891521" y="2757841"/>
            <a:ext cx="2411383" cy="358570"/>
          </a:xfrm>
          <a:prstGeom prst="rect">
            <a:avLst/>
          </a:prstGeom>
          <a:solidFill>
            <a:srgbClr val="F7941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Credential Guard</a:t>
            </a:r>
            <a:r>
              <a:rPr lang="en-US" sz="1370" kern="0" baseline="300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1</a:t>
            </a:r>
            <a:endPar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264" name="Device Guard"/>
          <p:cNvSpPr/>
          <p:nvPr/>
        </p:nvSpPr>
        <p:spPr bwMode="auto">
          <a:xfrm>
            <a:off x="2445761" y="2095856"/>
            <a:ext cx="2411383" cy="358570"/>
          </a:xfrm>
          <a:prstGeom prst="rect">
            <a:avLst/>
          </a:prstGeom>
          <a:solidFill>
            <a:srgbClr val="F7941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Device Guard</a:t>
            </a:r>
            <a:r>
              <a:rPr lang="en-US" sz="1370" kern="0" baseline="300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1</a:t>
            </a:r>
          </a:p>
        </p:txBody>
      </p:sp>
      <p:sp>
        <p:nvSpPr>
          <p:cNvPr id="265" name="Virtulization based security"/>
          <p:cNvSpPr/>
          <p:nvPr/>
        </p:nvSpPr>
        <p:spPr bwMode="auto">
          <a:xfrm>
            <a:off x="0" y="1973039"/>
            <a:ext cx="2411383" cy="481387"/>
          </a:xfrm>
          <a:prstGeom prst="rect">
            <a:avLst/>
          </a:prstGeom>
          <a:solidFill>
            <a:srgbClr val="F7941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err="1">
                <a:solidFill>
                  <a:schemeClr val="bg2"/>
                </a:solidFill>
                <a:latin typeface="Segoe UI Semibold" panose="020B0702040204020203" pitchFamily="34" charset="0"/>
                <a:ea typeface="Segoe UI" pitchFamily="34" charset="0"/>
                <a:cs typeface="Segoe UI Semibold" panose="020B0702040204020203" pitchFamily="34" charset="0"/>
              </a:rPr>
              <a:t>Virtualisation</a:t>
            </a:r>
            <a:r>
              <a:rPr lang="en-US" sz="1370" kern="0" dirty="0">
                <a:solidFill>
                  <a:schemeClr val="bg2"/>
                </a:solidFill>
                <a:latin typeface="Segoe UI Semibold" panose="020B0702040204020203" pitchFamily="34" charset="0"/>
                <a:ea typeface="Segoe UI" pitchFamily="34" charset="0"/>
                <a:cs typeface="Segoe UI Semibold" panose="020B0702040204020203" pitchFamily="34" charset="0"/>
              </a:rPr>
              <a:t>-based security</a:t>
            </a:r>
          </a:p>
        </p:txBody>
      </p:sp>
      <p:sp>
        <p:nvSpPr>
          <p:cNvPr id="267" name="Rectangle 266"/>
          <p:cNvSpPr/>
          <p:nvPr/>
        </p:nvSpPr>
        <p:spPr bwMode="auto">
          <a:xfrm>
            <a:off x="9780618" y="3153923"/>
            <a:ext cx="2411383" cy="358570"/>
          </a:xfrm>
          <a:prstGeom prst="rect">
            <a:avLst/>
          </a:prstGeom>
          <a:solidFill>
            <a:srgbClr val="F7941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Conditional access</a:t>
            </a:r>
          </a:p>
        </p:txBody>
      </p:sp>
      <p:sp>
        <p:nvSpPr>
          <p:cNvPr id="268" name="Rectangle 267"/>
          <p:cNvSpPr/>
          <p:nvPr/>
        </p:nvSpPr>
        <p:spPr bwMode="auto">
          <a:xfrm>
            <a:off x="7330446" y="1844855"/>
            <a:ext cx="2411383" cy="358570"/>
          </a:xfrm>
          <a:prstGeom prst="rect">
            <a:avLst/>
          </a:prstGeom>
          <a:solidFill>
            <a:srgbClr val="F7941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Device encryption</a:t>
            </a:r>
          </a:p>
        </p:txBody>
      </p:sp>
      <p:sp>
        <p:nvSpPr>
          <p:cNvPr id="270" name="Rectangle 269"/>
          <p:cNvSpPr/>
          <p:nvPr/>
        </p:nvSpPr>
        <p:spPr bwMode="auto">
          <a:xfrm>
            <a:off x="9780618" y="2757841"/>
            <a:ext cx="2411383" cy="358570"/>
          </a:xfrm>
          <a:prstGeom prst="rect">
            <a:avLst/>
          </a:prstGeom>
          <a:solidFill>
            <a:srgbClr val="F7941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Security management</a:t>
            </a:r>
            <a:endParaRPr lang="en-US" sz="1370" kern="0" baseline="300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249" name="Rectangle 248"/>
          <p:cNvSpPr/>
          <p:nvPr/>
        </p:nvSpPr>
        <p:spPr bwMode="auto">
          <a:xfrm>
            <a:off x="0" y="3675966"/>
            <a:ext cx="2411383" cy="3585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sp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Trusted Platform Module</a:t>
            </a:r>
          </a:p>
        </p:txBody>
      </p:sp>
      <p:sp>
        <p:nvSpPr>
          <p:cNvPr id="250" name="Rectangle 249"/>
          <p:cNvSpPr/>
          <p:nvPr/>
        </p:nvSpPr>
        <p:spPr bwMode="auto">
          <a:xfrm>
            <a:off x="2445761" y="3279423"/>
            <a:ext cx="2411383" cy="3585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Windows Firewall</a:t>
            </a:r>
          </a:p>
        </p:txBody>
      </p:sp>
      <p:sp>
        <p:nvSpPr>
          <p:cNvPr id="251" name="Rectangle 250"/>
          <p:cNvSpPr/>
          <p:nvPr/>
        </p:nvSpPr>
        <p:spPr bwMode="auto">
          <a:xfrm>
            <a:off x="7330446" y="3274335"/>
            <a:ext cx="2411383" cy="36365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t"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BitLocker</a:t>
            </a:r>
            <a:r>
              <a:rPr lang="en-US" sz="1370" kern="0" baseline="300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3</a:t>
            </a:r>
            <a:endPar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252" name="Rectangle 251"/>
          <p:cNvSpPr/>
          <p:nvPr/>
        </p:nvSpPr>
        <p:spPr bwMode="auto">
          <a:xfrm>
            <a:off x="7330446" y="3670878"/>
            <a:ext cx="2411383" cy="36365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t"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BitLocker to Go</a:t>
            </a:r>
            <a:r>
              <a:rPr lang="en-US" sz="1370" kern="0" baseline="300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3</a:t>
            </a:r>
            <a:endPar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253" name="Rectangle 252"/>
          <p:cNvSpPr/>
          <p:nvPr/>
        </p:nvSpPr>
        <p:spPr bwMode="auto">
          <a:xfrm>
            <a:off x="2445761" y="3675966"/>
            <a:ext cx="2411383" cy="3585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SmartScreen</a:t>
            </a:r>
          </a:p>
        </p:txBody>
      </p:sp>
      <p:sp>
        <p:nvSpPr>
          <p:cNvPr id="254" name="Rectangle 253"/>
          <p:cNvSpPr/>
          <p:nvPr/>
        </p:nvSpPr>
        <p:spPr bwMode="auto">
          <a:xfrm>
            <a:off x="7330446" y="2757841"/>
            <a:ext cx="2411383" cy="48406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t"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BitLocker admin and monitoring</a:t>
            </a:r>
          </a:p>
        </p:txBody>
      </p:sp>
      <p:sp>
        <p:nvSpPr>
          <p:cNvPr id="255" name="Rectangle 254"/>
          <p:cNvSpPr/>
          <p:nvPr/>
        </p:nvSpPr>
        <p:spPr bwMode="auto">
          <a:xfrm>
            <a:off x="9780618" y="3550467"/>
            <a:ext cx="2411383" cy="48406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t" anchorCtr="0" forceAA="0" compatLnSpc="1">
            <a:prstTxWarp prst="textNoShape">
              <a:avLst/>
            </a:prstTxWarp>
            <a:noAutofit/>
          </a:bodyPr>
          <a:lstStyle/>
          <a:p>
            <a:pPr algn="ctr" defTabSz="913576" fontAlgn="base">
              <a:lnSpc>
                <a:spcPct val="80000"/>
              </a:lnSpc>
              <a:spcBef>
                <a:spcPct val="0"/>
              </a:spcBef>
              <a:spcAft>
                <a:spcPct val="0"/>
              </a:spcAft>
              <a:defRPr/>
            </a:pPr>
            <a:r>
              <a:rPr lang="en-US" sz="134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Windows Defender Advanced Threat Protection</a:t>
            </a:r>
            <a:r>
              <a:rPr lang="en-US" sz="1340" kern="0" baseline="300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3</a:t>
            </a:r>
            <a:endParaRPr lang="en-US" sz="134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256" name="Rectangle 255"/>
          <p:cNvSpPr/>
          <p:nvPr/>
        </p:nvSpPr>
        <p:spPr bwMode="auto">
          <a:xfrm>
            <a:off x="4891521" y="3675966"/>
            <a:ext cx="2411383" cy="35857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t"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Windows Hello</a:t>
            </a:r>
            <a:r>
              <a:rPr lang="en-US" sz="1370" kern="0" baseline="300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2</a:t>
            </a:r>
            <a:endPar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257" name="Rectangle 256"/>
          <p:cNvSpPr/>
          <p:nvPr/>
        </p:nvSpPr>
        <p:spPr bwMode="auto">
          <a:xfrm>
            <a:off x="2445761" y="2884199"/>
            <a:ext cx="2411383" cy="35857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Windows Defender</a:t>
            </a:r>
          </a:p>
        </p:txBody>
      </p:sp>
      <p:sp>
        <p:nvSpPr>
          <p:cNvPr id="258" name="Rectangle 257"/>
          <p:cNvSpPr/>
          <p:nvPr/>
        </p:nvSpPr>
        <p:spPr bwMode="auto">
          <a:xfrm>
            <a:off x="7330446" y="2244626"/>
            <a:ext cx="2411383" cy="48406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t"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Windows Information Protection</a:t>
            </a:r>
          </a:p>
        </p:txBody>
      </p:sp>
      <p:sp>
        <p:nvSpPr>
          <p:cNvPr id="259" name="Rectangle 258"/>
          <p:cNvSpPr/>
          <p:nvPr/>
        </p:nvSpPr>
        <p:spPr bwMode="auto">
          <a:xfrm>
            <a:off x="2445761" y="2489232"/>
            <a:ext cx="2411383" cy="35857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Microsoft Edge</a:t>
            </a:r>
          </a:p>
        </p:txBody>
      </p:sp>
      <p:sp>
        <p:nvSpPr>
          <p:cNvPr id="261" name="Rectangle 260"/>
          <p:cNvSpPr/>
          <p:nvPr/>
        </p:nvSpPr>
        <p:spPr bwMode="auto">
          <a:xfrm>
            <a:off x="4891521" y="3153924"/>
            <a:ext cx="2411383" cy="48406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t"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Windows Hello </a:t>
            </a:r>
            <a:b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b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companion devices</a:t>
            </a:r>
          </a:p>
        </p:txBody>
      </p:sp>
      <p:sp>
        <p:nvSpPr>
          <p:cNvPr id="75" name="Rectangle 74"/>
          <p:cNvSpPr/>
          <p:nvPr/>
        </p:nvSpPr>
        <p:spPr bwMode="auto">
          <a:xfrm>
            <a:off x="0" y="3279423"/>
            <a:ext cx="2411383" cy="3585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Windows Update</a:t>
            </a:r>
          </a:p>
        </p:txBody>
      </p:sp>
      <p:sp>
        <p:nvSpPr>
          <p:cNvPr id="76" name="Wndows trusted boot"/>
          <p:cNvSpPr/>
          <p:nvPr/>
        </p:nvSpPr>
        <p:spPr bwMode="auto">
          <a:xfrm>
            <a:off x="0" y="2884199"/>
            <a:ext cx="2411383" cy="35857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17" tIns="89617" rIns="89617" bIns="89617" numCol="1" spcCol="0" rtlCol="0" fromWordArt="0" anchor="ctr" anchorCtr="0" forceAA="0" compatLnSpc="1">
            <a:prstTxWarp prst="textNoShape">
              <a:avLst/>
            </a:prstTxWarp>
            <a:noAutofit/>
          </a:bodyPr>
          <a:lstStyle/>
          <a:p>
            <a:pPr algn="ctr" defTabSz="913576" fontAlgn="base">
              <a:lnSpc>
                <a:spcPct val="80000"/>
              </a:lnSpc>
              <a:spcBef>
                <a:spcPct val="0"/>
              </a:spcBef>
              <a:spcAft>
                <a:spcPct val="0"/>
              </a:spcAft>
              <a:defRPr/>
            </a:pPr>
            <a:r>
              <a:rPr lang="en-US" sz="1370" kern="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Windows Trusted Boot</a:t>
            </a:r>
          </a:p>
        </p:txBody>
      </p:sp>
      <p:sp>
        <p:nvSpPr>
          <p:cNvPr id="2" name="Title 1">
            <a:extLst>
              <a:ext uri="{FF2B5EF4-FFF2-40B4-BE49-F238E27FC236}">
                <a16:creationId xmlns:a16="http://schemas.microsoft.com/office/drawing/2014/main" id="{C77542BD-79A3-469D-B2A9-696B3F5C23E4}"/>
              </a:ext>
            </a:extLst>
          </p:cNvPr>
          <p:cNvSpPr>
            <a:spLocks noGrp="1"/>
          </p:cNvSpPr>
          <p:nvPr>
            <p:ph type="title"/>
          </p:nvPr>
        </p:nvSpPr>
        <p:spPr/>
        <p:txBody>
          <a:bodyPr/>
          <a:lstStyle/>
          <a:p>
            <a:r>
              <a:rPr lang="en-US" dirty="0"/>
              <a:t>Windows 10 Pro on Modern Devices: The most secure Windows ever </a:t>
            </a:r>
          </a:p>
        </p:txBody>
      </p:sp>
      <p:sp>
        <p:nvSpPr>
          <p:cNvPr id="3" name="Text Placeholder 2">
            <a:extLst>
              <a:ext uri="{FF2B5EF4-FFF2-40B4-BE49-F238E27FC236}">
                <a16:creationId xmlns:a16="http://schemas.microsoft.com/office/drawing/2014/main" id="{0504A6AA-8C6F-4CBE-BAED-78BCD28F5516}"/>
              </a:ext>
            </a:extLst>
          </p:cNvPr>
          <p:cNvSpPr>
            <a:spLocks noGrp="1"/>
          </p:cNvSpPr>
          <p:nvPr>
            <p:ph type="body" sz="quarter" idx="10"/>
          </p:nvPr>
        </p:nvSpPr>
        <p:spPr/>
        <p:txBody>
          <a:bodyPr/>
          <a:lstStyle/>
          <a:p>
            <a:r>
              <a:rPr lang="en-US" dirty="0"/>
              <a:t>Fresh install or upgraded from 64-bit Windows 8</a:t>
            </a:r>
          </a:p>
        </p:txBody>
      </p:sp>
      <p:grpSp>
        <p:nvGrpSpPr>
          <p:cNvPr id="72" name="Group 71">
            <a:extLst>
              <a:ext uri="{FF2B5EF4-FFF2-40B4-BE49-F238E27FC236}">
                <a16:creationId xmlns:a16="http://schemas.microsoft.com/office/drawing/2014/main" id="{88CFCBE2-72D4-496B-B0CA-D061C6DF5316}"/>
              </a:ext>
            </a:extLst>
          </p:cNvPr>
          <p:cNvGrpSpPr/>
          <p:nvPr/>
        </p:nvGrpSpPr>
        <p:grpSpPr>
          <a:xfrm>
            <a:off x="1" y="4065522"/>
            <a:ext cx="12192000" cy="2350738"/>
            <a:chOff x="1" y="4306919"/>
            <a:chExt cx="12192000" cy="2350738"/>
          </a:xfrm>
        </p:grpSpPr>
        <p:cxnSp>
          <p:nvCxnSpPr>
            <p:cNvPr id="73" name="Straight Arrow Connector 72">
              <a:extLst>
                <a:ext uri="{FF2B5EF4-FFF2-40B4-BE49-F238E27FC236}">
                  <a16:creationId xmlns:a16="http://schemas.microsoft.com/office/drawing/2014/main" id="{C88283B0-837B-447B-8E80-D8C183531E5C}"/>
                </a:ext>
              </a:extLst>
            </p:cNvPr>
            <p:cNvCxnSpPr/>
            <p:nvPr/>
          </p:nvCxnSpPr>
          <p:spPr>
            <a:xfrm>
              <a:off x="9783044" y="6517418"/>
              <a:ext cx="2395432" cy="0"/>
            </a:xfrm>
            <a:prstGeom prst="straightConnector1">
              <a:avLst/>
            </a:prstGeom>
            <a:noFill/>
            <a:ln w="25400" cap="flat" cmpd="sng" algn="ctr">
              <a:solidFill>
                <a:schemeClr val="tx2"/>
              </a:solidFill>
              <a:prstDash val="solid"/>
              <a:headEnd type="none"/>
              <a:tailEnd type="arrow" w="med" len="sm"/>
            </a:ln>
            <a:effectLst/>
          </p:spPr>
        </p:cxnSp>
        <p:sp>
          <p:nvSpPr>
            <p:cNvPr id="74" name="TextBox 73">
              <a:extLst>
                <a:ext uri="{FF2B5EF4-FFF2-40B4-BE49-F238E27FC236}">
                  <a16:creationId xmlns:a16="http://schemas.microsoft.com/office/drawing/2014/main" id="{1229B2FA-FDD6-418A-9EE3-30B0D9CCF91F}"/>
                </a:ext>
              </a:extLst>
            </p:cNvPr>
            <p:cNvSpPr txBox="1"/>
            <p:nvPr/>
          </p:nvSpPr>
          <p:spPr>
            <a:xfrm>
              <a:off x="10473942" y="6377180"/>
              <a:ext cx="1013635" cy="280476"/>
            </a:xfrm>
            <a:prstGeom prst="rect">
              <a:avLst/>
            </a:prstGeom>
            <a:solidFill>
              <a:schemeClr val="bg2"/>
            </a:solidFill>
          </p:spPr>
          <p:txBody>
            <a:bodyPr vert="horz" wrap="none" lIns="91362" tIns="91362" rIns="91362" bIns="91362" rtlCol="0" anchor="ctr">
              <a:noAutofit/>
            </a:bodyPr>
            <a:lstStyle/>
            <a:p>
              <a:pPr algn="ctr" defTabSz="931396">
                <a:lnSpc>
                  <a:spcPct val="90000"/>
                </a:lnSpc>
                <a:spcAft>
                  <a:spcPts val="600"/>
                </a:spcAft>
                <a:defRPr/>
              </a:pPr>
              <a:r>
                <a:rPr lang="en-US" sz="1171" kern="0" dirty="0">
                  <a:solidFill>
                    <a:srgbClr val="505050"/>
                  </a:solidFill>
                  <a:latin typeface="Segoe UI Semibold" panose="020B0702040204020203" pitchFamily="34" charset="0"/>
                  <a:ea typeface="Segoe UI" pitchFamily="34" charset="0"/>
                  <a:cs typeface="Segoe UI Semibold" panose="020B0702040204020203" pitchFamily="34" charset="0"/>
                </a:rPr>
                <a:t>Post-breach</a:t>
              </a:r>
            </a:p>
          </p:txBody>
        </p:sp>
        <p:cxnSp>
          <p:nvCxnSpPr>
            <p:cNvPr id="77" name="Straight Arrow Connector 76">
              <a:extLst>
                <a:ext uri="{FF2B5EF4-FFF2-40B4-BE49-F238E27FC236}">
                  <a16:creationId xmlns:a16="http://schemas.microsoft.com/office/drawing/2014/main" id="{6564A887-1FF1-4789-8600-5E610C9E2285}"/>
                </a:ext>
              </a:extLst>
            </p:cNvPr>
            <p:cNvCxnSpPr>
              <a:cxnSpLocks/>
            </p:cNvCxnSpPr>
            <p:nvPr/>
          </p:nvCxnSpPr>
          <p:spPr>
            <a:xfrm>
              <a:off x="1012" y="6517418"/>
              <a:ext cx="9740138" cy="0"/>
            </a:xfrm>
            <a:prstGeom prst="straightConnector1">
              <a:avLst/>
            </a:prstGeom>
            <a:noFill/>
            <a:ln w="25400" cap="flat" cmpd="sng" algn="ctr">
              <a:solidFill>
                <a:schemeClr val="bg1">
                  <a:lumMod val="50000"/>
                </a:schemeClr>
              </a:solidFill>
              <a:prstDash val="solid"/>
              <a:headEnd type="none"/>
              <a:tailEnd type="arrow" w="med" len="sm"/>
            </a:ln>
            <a:effectLst/>
          </p:spPr>
        </p:cxnSp>
        <p:grpSp>
          <p:nvGrpSpPr>
            <p:cNvPr id="78" name="Group 77">
              <a:extLst>
                <a:ext uri="{FF2B5EF4-FFF2-40B4-BE49-F238E27FC236}">
                  <a16:creationId xmlns:a16="http://schemas.microsoft.com/office/drawing/2014/main" id="{42C2EC1C-DAC3-42CE-AE18-F63B4BD1CF25}"/>
                </a:ext>
              </a:extLst>
            </p:cNvPr>
            <p:cNvGrpSpPr/>
            <p:nvPr/>
          </p:nvGrpSpPr>
          <p:grpSpPr>
            <a:xfrm>
              <a:off x="2445762" y="4306919"/>
              <a:ext cx="2408956" cy="1951497"/>
              <a:chOff x="2445762" y="4306919"/>
              <a:chExt cx="2408956" cy="1951497"/>
            </a:xfrm>
          </p:grpSpPr>
          <p:sp>
            <p:nvSpPr>
              <p:cNvPr id="114" name="Rectangle 113">
                <a:extLst>
                  <a:ext uri="{FF2B5EF4-FFF2-40B4-BE49-F238E27FC236}">
                    <a16:creationId xmlns:a16="http://schemas.microsoft.com/office/drawing/2014/main" id="{DF6F0746-20A4-48CC-9496-F4BD5663368A}"/>
                  </a:ext>
                </a:extLst>
              </p:cNvPr>
              <p:cNvSpPr/>
              <p:nvPr/>
            </p:nvSpPr>
            <p:spPr bwMode="auto">
              <a:xfrm>
                <a:off x="2445762" y="4306919"/>
                <a:ext cx="2408956" cy="195149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075710" rIns="179285" bIns="143428" numCol="1" spcCol="0" rtlCol="0" fromWordArt="0" anchor="t" anchorCtr="0" forceAA="0" compatLnSpc="1">
                <a:prstTxWarp prst="textNoShape">
                  <a:avLst/>
                </a:prstTxWarp>
                <a:noAutofit/>
              </a:bodyPr>
              <a:lstStyle/>
              <a:p>
                <a:pPr algn="ctr" defTabSz="913149">
                  <a:lnSpc>
                    <a:spcPct val="90000"/>
                  </a:lnSpc>
                  <a:defRPr/>
                </a:pPr>
                <a:r>
                  <a:rPr lang="en-US" sz="1568" kern="0" dirty="0">
                    <a:solidFill>
                      <a:srgbClr val="2F2F2F">
                        <a:lumMod val="50000"/>
                      </a:srgbClr>
                    </a:solidFill>
                    <a:latin typeface="Segoe UI Semibold"/>
                    <a:cs typeface="Segoe UI Semibold" panose="020B0702040204020203" pitchFamily="34" charset="0"/>
                  </a:rPr>
                  <a:t>Threat </a:t>
                </a:r>
                <a:br>
                  <a:rPr lang="en-US" sz="1568" kern="0" dirty="0">
                    <a:solidFill>
                      <a:srgbClr val="2F2F2F">
                        <a:lumMod val="50000"/>
                      </a:srgbClr>
                    </a:solidFill>
                    <a:latin typeface="Segoe UI Semibold"/>
                    <a:cs typeface="Segoe UI Semibold" panose="020B0702040204020203" pitchFamily="34" charset="0"/>
                  </a:rPr>
                </a:br>
                <a:r>
                  <a:rPr lang="en-US" sz="1568" kern="0" dirty="0">
                    <a:solidFill>
                      <a:srgbClr val="2F2F2F">
                        <a:lumMod val="50000"/>
                      </a:srgbClr>
                    </a:solidFill>
                    <a:latin typeface="Segoe UI Semibold"/>
                    <a:cs typeface="Segoe UI Semibold" panose="020B0702040204020203" pitchFamily="34" charset="0"/>
                  </a:rPr>
                  <a:t>resistance</a:t>
                </a:r>
              </a:p>
            </p:txBody>
          </p:sp>
          <p:grpSp>
            <p:nvGrpSpPr>
              <p:cNvPr id="115" name="Group 114">
                <a:extLst>
                  <a:ext uri="{FF2B5EF4-FFF2-40B4-BE49-F238E27FC236}">
                    <a16:creationId xmlns:a16="http://schemas.microsoft.com/office/drawing/2014/main" id="{E7F8CB4B-C44B-4A1E-BE13-3C608D3075D5}"/>
                  </a:ext>
                </a:extLst>
              </p:cNvPr>
              <p:cNvGrpSpPr/>
              <p:nvPr/>
            </p:nvGrpSpPr>
            <p:grpSpPr>
              <a:xfrm>
                <a:off x="3450696" y="4683507"/>
                <a:ext cx="399087" cy="407956"/>
                <a:chOff x="3530926" y="4934056"/>
                <a:chExt cx="407090" cy="416136"/>
              </a:xfrm>
            </p:grpSpPr>
            <p:sp>
              <p:nvSpPr>
                <p:cNvPr id="116" name="Freeform 5">
                  <a:extLst>
                    <a:ext uri="{FF2B5EF4-FFF2-40B4-BE49-F238E27FC236}">
                      <a16:creationId xmlns:a16="http://schemas.microsoft.com/office/drawing/2014/main" id="{D81E47B9-8AB1-4890-9D80-9C846C9F953D}"/>
                    </a:ext>
                  </a:extLst>
                </p:cNvPr>
                <p:cNvSpPr>
                  <a:spLocks/>
                </p:cNvSpPr>
                <p:nvPr/>
              </p:nvSpPr>
              <p:spPr bwMode="auto">
                <a:xfrm>
                  <a:off x="3530926" y="4934056"/>
                  <a:ext cx="407090" cy="416136"/>
                </a:xfrm>
                <a:custGeom>
                  <a:avLst/>
                  <a:gdLst>
                    <a:gd name="T0" fmla="*/ 17 w 97"/>
                    <a:gd name="T1" fmla="*/ 74 h 99"/>
                    <a:gd name="T2" fmla="*/ 1 w 97"/>
                    <a:gd name="T3" fmla="*/ 31 h 99"/>
                    <a:gd name="T4" fmla="*/ 1 w 97"/>
                    <a:gd name="T5" fmla="*/ 13 h 99"/>
                    <a:gd name="T6" fmla="*/ 22 w 97"/>
                    <a:gd name="T7" fmla="*/ 10 h 99"/>
                    <a:gd name="T8" fmla="*/ 48 w 97"/>
                    <a:gd name="T9" fmla="*/ 0 h 99"/>
                    <a:gd name="T10" fmla="*/ 75 w 97"/>
                    <a:gd name="T11" fmla="*/ 10 h 99"/>
                    <a:gd name="T12" fmla="*/ 96 w 97"/>
                    <a:gd name="T13" fmla="*/ 13 h 99"/>
                    <a:gd name="T14" fmla="*/ 96 w 97"/>
                    <a:gd name="T15" fmla="*/ 31 h 99"/>
                    <a:gd name="T16" fmla="*/ 80 w 97"/>
                    <a:gd name="T17" fmla="*/ 74 h 99"/>
                    <a:gd name="T18" fmla="*/ 48 w 97"/>
                    <a:gd name="T19" fmla="*/ 99 h 99"/>
                    <a:gd name="T20" fmla="*/ 17 w 97"/>
                    <a:gd name="T21" fmla="*/ 7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99">
                      <a:moveTo>
                        <a:pt x="17" y="74"/>
                      </a:moveTo>
                      <a:cubicBezTo>
                        <a:pt x="0" y="54"/>
                        <a:pt x="1" y="31"/>
                        <a:pt x="1" y="31"/>
                      </a:cubicBezTo>
                      <a:cubicBezTo>
                        <a:pt x="1" y="13"/>
                        <a:pt x="1" y="13"/>
                        <a:pt x="1" y="13"/>
                      </a:cubicBezTo>
                      <a:cubicBezTo>
                        <a:pt x="1" y="13"/>
                        <a:pt x="11" y="14"/>
                        <a:pt x="22" y="10"/>
                      </a:cubicBezTo>
                      <a:cubicBezTo>
                        <a:pt x="32" y="7"/>
                        <a:pt x="37" y="0"/>
                        <a:pt x="48" y="0"/>
                      </a:cubicBezTo>
                      <a:cubicBezTo>
                        <a:pt x="60" y="0"/>
                        <a:pt x="65" y="7"/>
                        <a:pt x="75" y="10"/>
                      </a:cubicBezTo>
                      <a:cubicBezTo>
                        <a:pt x="85" y="14"/>
                        <a:pt x="96" y="13"/>
                        <a:pt x="96" y="13"/>
                      </a:cubicBezTo>
                      <a:cubicBezTo>
                        <a:pt x="96" y="31"/>
                        <a:pt x="96" y="31"/>
                        <a:pt x="96" y="31"/>
                      </a:cubicBezTo>
                      <a:cubicBezTo>
                        <a:pt x="96" y="31"/>
                        <a:pt x="97" y="54"/>
                        <a:pt x="80" y="74"/>
                      </a:cubicBezTo>
                      <a:cubicBezTo>
                        <a:pt x="70" y="86"/>
                        <a:pt x="48" y="99"/>
                        <a:pt x="48" y="99"/>
                      </a:cubicBezTo>
                      <a:cubicBezTo>
                        <a:pt x="48" y="99"/>
                        <a:pt x="26" y="86"/>
                        <a:pt x="17" y="74"/>
                      </a:cubicBezTo>
                      <a:close/>
                    </a:path>
                  </a:pathLst>
                </a:custGeom>
                <a:noFill/>
                <a:ln w="2540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117" name="Freeform 6">
                  <a:extLst>
                    <a:ext uri="{FF2B5EF4-FFF2-40B4-BE49-F238E27FC236}">
                      <a16:creationId xmlns:a16="http://schemas.microsoft.com/office/drawing/2014/main" id="{4A7532B9-8BC5-4E23-93E8-4E4DB86E3C7B}"/>
                    </a:ext>
                  </a:extLst>
                </p:cNvPr>
                <p:cNvSpPr>
                  <a:spLocks/>
                </p:cNvSpPr>
                <p:nvPr/>
              </p:nvSpPr>
              <p:spPr bwMode="auto">
                <a:xfrm>
                  <a:off x="3732962" y="5017985"/>
                  <a:ext cx="46636" cy="138710"/>
                </a:xfrm>
                <a:custGeom>
                  <a:avLst/>
                  <a:gdLst>
                    <a:gd name="T0" fmla="*/ 0 h 46"/>
                    <a:gd name="T1" fmla="*/ 46 h 46"/>
                  </a:gdLst>
                  <a:ahLst/>
                  <a:cxnLst>
                    <a:cxn ang="0">
                      <a:pos x="0" y="T0"/>
                    </a:cxn>
                    <a:cxn ang="0">
                      <a:pos x="0" y="T1"/>
                    </a:cxn>
                  </a:cxnLst>
                  <a:rect l="0" t="0" r="r" b="b"/>
                  <a:pathLst>
                    <a:path h="46">
                      <a:moveTo>
                        <a:pt x="0" y="0"/>
                      </a:moveTo>
                      <a:cubicBezTo>
                        <a:pt x="0" y="46"/>
                        <a:pt x="0" y="46"/>
                        <a:pt x="0" y="46"/>
                      </a:cubicBezTo>
                    </a:path>
                  </a:pathLst>
                </a:custGeom>
                <a:noFill/>
                <a:ln w="2540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118" name="Freeform 7">
                  <a:extLst>
                    <a:ext uri="{FF2B5EF4-FFF2-40B4-BE49-F238E27FC236}">
                      <a16:creationId xmlns:a16="http://schemas.microsoft.com/office/drawing/2014/main" id="{EBD15993-A57B-4F80-B102-3432E4C7640B}"/>
                    </a:ext>
                  </a:extLst>
                </p:cNvPr>
                <p:cNvSpPr>
                  <a:spLocks/>
                </p:cNvSpPr>
                <p:nvPr/>
              </p:nvSpPr>
              <p:spPr bwMode="auto">
                <a:xfrm>
                  <a:off x="3732963" y="5217426"/>
                  <a:ext cx="0" cy="24124"/>
                </a:xfrm>
                <a:custGeom>
                  <a:avLst/>
                  <a:gdLst>
                    <a:gd name="T0" fmla="*/ 0 h 6"/>
                    <a:gd name="T1" fmla="*/ 6 h 6"/>
                  </a:gdLst>
                  <a:ahLst/>
                  <a:cxnLst>
                    <a:cxn ang="0">
                      <a:pos x="0" y="T0"/>
                    </a:cxn>
                    <a:cxn ang="0">
                      <a:pos x="0" y="T1"/>
                    </a:cxn>
                  </a:cxnLst>
                  <a:rect l="0" t="0" r="r" b="b"/>
                  <a:pathLst>
                    <a:path h="6">
                      <a:moveTo>
                        <a:pt x="0" y="0"/>
                      </a:moveTo>
                      <a:cubicBezTo>
                        <a:pt x="0" y="6"/>
                        <a:pt x="0" y="6"/>
                        <a:pt x="0" y="6"/>
                      </a:cubicBezTo>
                    </a:path>
                  </a:pathLst>
                </a:custGeom>
                <a:noFill/>
                <a:ln w="2540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grpSp>
        </p:grpSp>
        <p:sp>
          <p:nvSpPr>
            <p:cNvPr id="79" name="TextBox 78">
              <a:extLst>
                <a:ext uri="{FF2B5EF4-FFF2-40B4-BE49-F238E27FC236}">
                  <a16:creationId xmlns:a16="http://schemas.microsoft.com/office/drawing/2014/main" id="{9FDFCFEC-FDD6-45EF-80D8-68BB63A2C03E}"/>
                </a:ext>
              </a:extLst>
            </p:cNvPr>
            <p:cNvSpPr txBox="1"/>
            <p:nvPr/>
          </p:nvSpPr>
          <p:spPr>
            <a:xfrm>
              <a:off x="4417399" y="6377180"/>
              <a:ext cx="907365" cy="280477"/>
            </a:xfrm>
            <a:prstGeom prst="rect">
              <a:avLst/>
            </a:prstGeom>
            <a:solidFill>
              <a:schemeClr val="bg2"/>
            </a:solidFill>
          </p:spPr>
          <p:txBody>
            <a:bodyPr vert="horz" wrap="none" lIns="91362" tIns="91362" rIns="91362" bIns="91362" rtlCol="0" anchor="ctr">
              <a:noAutofit/>
            </a:bodyPr>
            <a:lstStyle/>
            <a:p>
              <a:pPr algn="ctr" defTabSz="931396">
                <a:lnSpc>
                  <a:spcPct val="90000"/>
                </a:lnSpc>
                <a:spcAft>
                  <a:spcPts val="600"/>
                </a:spcAft>
                <a:defRPr/>
              </a:pPr>
              <a:r>
                <a:rPr lang="en-US" sz="1171" kern="0" dirty="0">
                  <a:solidFill>
                    <a:srgbClr val="505050"/>
                  </a:solidFill>
                  <a:latin typeface="Segoe UI Semibold" panose="020B0702040204020203" pitchFamily="34" charset="0"/>
                  <a:ea typeface="Segoe UI" pitchFamily="34" charset="0"/>
                  <a:cs typeface="Segoe UI Semibold" panose="020B0702040204020203" pitchFamily="34" charset="0"/>
                </a:rPr>
                <a:t>Pre-breach</a:t>
              </a:r>
            </a:p>
          </p:txBody>
        </p:sp>
        <p:grpSp>
          <p:nvGrpSpPr>
            <p:cNvPr id="80" name="Group 79">
              <a:extLst>
                <a:ext uri="{FF2B5EF4-FFF2-40B4-BE49-F238E27FC236}">
                  <a16:creationId xmlns:a16="http://schemas.microsoft.com/office/drawing/2014/main" id="{873280F2-4478-429F-A4EE-9102AE3E50B2}"/>
                </a:ext>
              </a:extLst>
            </p:cNvPr>
            <p:cNvGrpSpPr/>
            <p:nvPr/>
          </p:nvGrpSpPr>
          <p:grpSpPr>
            <a:xfrm>
              <a:off x="1" y="4306919"/>
              <a:ext cx="2408956" cy="1951497"/>
              <a:chOff x="1" y="4306919"/>
              <a:chExt cx="2408956" cy="1951497"/>
            </a:xfrm>
          </p:grpSpPr>
          <p:sp>
            <p:nvSpPr>
              <p:cNvPr id="107" name="Rectangle 106">
                <a:extLst>
                  <a:ext uri="{FF2B5EF4-FFF2-40B4-BE49-F238E27FC236}">
                    <a16:creationId xmlns:a16="http://schemas.microsoft.com/office/drawing/2014/main" id="{E2546061-6996-40B0-99B7-2AD09563D84F}"/>
                  </a:ext>
                </a:extLst>
              </p:cNvPr>
              <p:cNvSpPr/>
              <p:nvPr/>
            </p:nvSpPr>
            <p:spPr bwMode="auto">
              <a:xfrm>
                <a:off x="1" y="4306919"/>
                <a:ext cx="2408956" cy="195149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075710" rIns="179285" bIns="143428" numCol="1" spcCol="0" rtlCol="0" fromWordArt="0" anchor="t" anchorCtr="0" forceAA="0" compatLnSpc="1">
                <a:prstTxWarp prst="textNoShape">
                  <a:avLst/>
                </a:prstTxWarp>
                <a:noAutofit/>
              </a:bodyPr>
              <a:lstStyle/>
              <a:p>
                <a:pPr algn="ctr" defTabSz="913149">
                  <a:lnSpc>
                    <a:spcPct val="90000"/>
                  </a:lnSpc>
                  <a:defRPr/>
                </a:pPr>
                <a:r>
                  <a:rPr lang="en-US" sz="1568" kern="0" dirty="0">
                    <a:solidFill>
                      <a:srgbClr val="2F2F2F">
                        <a:lumMod val="50000"/>
                      </a:srgbClr>
                    </a:solidFill>
                    <a:latin typeface="Segoe UI Semibold"/>
                    <a:cs typeface="Segoe UI Semibold" panose="020B0702040204020203" pitchFamily="34" charset="0"/>
                  </a:rPr>
                  <a:t>Device </a:t>
                </a:r>
                <a:br>
                  <a:rPr lang="en-US" sz="1568" kern="0" dirty="0">
                    <a:solidFill>
                      <a:srgbClr val="2F2F2F">
                        <a:lumMod val="50000"/>
                      </a:srgbClr>
                    </a:solidFill>
                    <a:latin typeface="Segoe UI Semibold"/>
                    <a:cs typeface="Segoe UI Semibold" panose="020B0702040204020203" pitchFamily="34" charset="0"/>
                  </a:rPr>
                </a:br>
                <a:r>
                  <a:rPr lang="en-US" sz="1568" kern="0" dirty="0">
                    <a:solidFill>
                      <a:srgbClr val="2F2F2F">
                        <a:lumMod val="50000"/>
                      </a:srgbClr>
                    </a:solidFill>
                    <a:latin typeface="Segoe UI Semibold"/>
                    <a:cs typeface="Segoe UI Semibold" panose="020B0702040204020203" pitchFamily="34" charset="0"/>
                  </a:rPr>
                  <a:t>protection</a:t>
                </a:r>
              </a:p>
            </p:txBody>
          </p:sp>
          <p:grpSp>
            <p:nvGrpSpPr>
              <p:cNvPr id="108" name="Group 107">
                <a:extLst>
                  <a:ext uri="{FF2B5EF4-FFF2-40B4-BE49-F238E27FC236}">
                    <a16:creationId xmlns:a16="http://schemas.microsoft.com/office/drawing/2014/main" id="{940D69E7-F79A-4A9B-9484-50E3DD5C7715}"/>
                  </a:ext>
                </a:extLst>
              </p:cNvPr>
              <p:cNvGrpSpPr/>
              <p:nvPr/>
            </p:nvGrpSpPr>
            <p:grpSpPr>
              <a:xfrm>
                <a:off x="1059801" y="4670073"/>
                <a:ext cx="344981" cy="473428"/>
                <a:chOff x="1059801" y="4670073"/>
                <a:chExt cx="344981" cy="473428"/>
              </a:xfrm>
            </p:grpSpPr>
            <p:sp>
              <p:nvSpPr>
                <p:cNvPr id="109" name="Rectangle 108">
                  <a:extLst>
                    <a:ext uri="{FF2B5EF4-FFF2-40B4-BE49-F238E27FC236}">
                      <a16:creationId xmlns:a16="http://schemas.microsoft.com/office/drawing/2014/main" id="{4FFEF0C8-69B9-4026-A382-2C51F2F627B5}"/>
                    </a:ext>
                  </a:extLst>
                </p:cNvPr>
                <p:cNvSpPr/>
                <p:nvPr/>
              </p:nvSpPr>
              <p:spPr bwMode="auto">
                <a:xfrm>
                  <a:off x="1059801" y="4670073"/>
                  <a:ext cx="247051" cy="409613"/>
                </a:xfrm>
                <a:prstGeom prst="rect">
                  <a:avLst/>
                </a:prstGeom>
                <a:noFill/>
                <a:ln w="25400" cap="sq">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0" name="Rectangle 109">
                  <a:extLst>
                    <a:ext uri="{FF2B5EF4-FFF2-40B4-BE49-F238E27FC236}">
                      <a16:creationId xmlns:a16="http://schemas.microsoft.com/office/drawing/2014/main" id="{2EBAAF8C-768E-4902-BD35-995E82524DA3}"/>
                    </a:ext>
                  </a:extLst>
                </p:cNvPr>
                <p:cNvSpPr/>
                <p:nvPr/>
              </p:nvSpPr>
              <p:spPr bwMode="auto">
                <a:xfrm>
                  <a:off x="1183326" y="4849179"/>
                  <a:ext cx="221456" cy="29432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075710" rIns="179285" bIns="143428" numCol="1" spcCol="0" rtlCol="0" fromWordArt="0" anchor="t" anchorCtr="0" forceAA="0" compatLnSpc="1">
                  <a:prstTxWarp prst="textNoShape">
                    <a:avLst/>
                  </a:prstTxWarp>
                  <a:noAutofit/>
                </a:bodyPr>
                <a:lstStyle/>
                <a:p>
                  <a:pPr algn="ctr" defTabSz="913149">
                    <a:lnSpc>
                      <a:spcPct val="90000"/>
                    </a:lnSpc>
                  </a:pPr>
                  <a:endParaRPr lang="en-US" sz="1568" kern="0" dirty="0" err="1">
                    <a:solidFill>
                      <a:srgbClr val="2F2F2F">
                        <a:lumMod val="50000"/>
                      </a:srgbClr>
                    </a:solidFill>
                    <a:latin typeface="Segoe UI Semibold"/>
                    <a:cs typeface="Segoe UI Semibold" panose="020B0702040204020203" pitchFamily="34" charset="0"/>
                  </a:endParaRPr>
                </a:p>
              </p:txBody>
            </p:sp>
            <p:grpSp>
              <p:nvGrpSpPr>
                <p:cNvPr id="111" name="Group 110">
                  <a:extLst>
                    <a:ext uri="{FF2B5EF4-FFF2-40B4-BE49-F238E27FC236}">
                      <a16:creationId xmlns:a16="http://schemas.microsoft.com/office/drawing/2014/main" id="{A5A4DE7F-685A-4A2A-85FE-A64F84C3A02C}"/>
                    </a:ext>
                  </a:extLst>
                </p:cNvPr>
                <p:cNvGrpSpPr/>
                <p:nvPr/>
              </p:nvGrpSpPr>
              <p:grpSpPr>
                <a:xfrm>
                  <a:off x="1228626" y="4902367"/>
                  <a:ext cx="141087" cy="198272"/>
                  <a:chOff x="1228626" y="4902367"/>
                  <a:chExt cx="141087" cy="198272"/>
                </a:xfrm>
              </p:grpSpPr>
              <p:sp>
                <p:nvSpPr>
                  <p:cNvPr id="112" name="Freeform 13">
                    <a:extLst>
                      <a:ext uri="{FF2B5EF4-FFF2-40B4-BE49-F238E27FC236}">
                        <a16:creationId xmlns:a16="http://schemas.microsoft.com/office/drawing/2014/main" id="{64643E30-3751-477F-B096-D2BF575C1660}"/>
                      </a:ext>
                    </a:extLst>
                  </p:cNvPr>
                  <p:cNvSpPr>
                    <a:spLocks/>
                  </p:cNvSpPr>
                  <p:nvPr/>
                </p:nvSpPr>
                <p:spPr bwMode="auto">
                  <a:xfrm>
                    <a:off x="1260474" y="4902367"/>
                    <a:ext cx="77390" cy="80366"/>
                  </a:xfrm>
                  <a:custGeom>
                    <a:avLst/>
                    <a:gdLst>
                      <a:gd name="T0" fmla="*/ 18 w 18"/>
                      <a:gd name="T1" fmla="*/ 19 h 19"/>
                      <a:gd name="T2" fmla="*/ 18 w 18"/>
                      <a:gd name="T3" fmla="*/ 9 h 19"/>
                      <a:gd name="T4" fmla="*/ 9 w 18"/>
                      <a:gd name="T5" fmla="*/ 0 h 19"/>
                      <a:gd name="T6" fmla="*/ 0 w 18"/>
                      <a:gd name="T7" fmla="*/ 9 h 19"/>
                      <a:gd name="T8" fmla="*/ 0 w 18"/>
                      <a:gd name="T9" fmla="*/ 19 h 19"/>
                    </a:gdLst>
                    <a:ahLst/>
                    <a:cxnLst>
                      <a:cxn ang="0">
                        <a:pos x="T0" y="T1"/>
                      </a:cxn>
                      <a:cxn ang="0">
                        <a:pos x="T2" y="T3"/>
                      </a:cxn>
                      <a:cxn ang="0">
                        <a:pos x="T4" y="T5"/>
                      </a:cxn>
                      <a:cxn ang="0">
                        <a:pos x="T6" y="T7"/>
                      </a:cxn>
                      <a:cxn ang="0">
                        <a:pos x="T8" y="T9"/>
                      </a:cxn>
                    </a:cxnLst>
                    <a:rect l="0" t="0" r="r" b="b"/>
                    <a:pathLst>
                      <a:path w="18" h="19">
                        <a:moveTo>
                          <a:pt x="18" y="19"/>
                        </a:moveTo>
                        <a:cubicBezTo>
                          <a:pt x="18" y="9"/>
                          <a:pt x="18" y="9"/>
                          <a:pt x="18" y="9"/>
                        </a:cubicBezTo>
                        <a:cubicBezTo>
                          <a:pt x="18" y="4"/>
                          <a:pt x="14" y="0"/>
                          <a:pt x="9" y="0"/>
                        </a:cubicBezTo>
                        <a:cubicBezTo>
                          <a:pt x="4" y="0"/>
                          <a:pt x="0" y="4"/>
                          <a:pt x="0" y="9"/>
                        </a:cubicBezTo>
                        <a:cubicBezTo>
                          <a:pt x="0" y="19"/>
                          <a:pt x="0" y="19"/>
                          <a:pt x="0" y="19"/>
                        </a:cubicBezTo>
                      </a:path>
                    </a:pathLst>
                  </a:custGeom>
                  <a:noFill/>
                  <a:ln w="2540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113" name="Rectangle 112">
                    <a:extLst>
                      <a:ext uri="{FF2B5EF4-FFF2-40B4-BE49-F238E27FC236}">
                        <a16:creationId xmlns:a16="http://schemas.microsoft.com/office/drawing/2014/main" id="{601413D8-E61D-44F6-9C4D-0CF68E9B1A99}"/>
                      </a:ext>
                    </a:extLst>
                  </p:cNvPr>
                  <p:cNvSpPr/>
                  <p:nvPr/>
                </p:nvSpPr>
                <p:spPr bwMode="auto">
                  <a:xfrm>
                    <a:off x="1228626" y="4986339"/>
                    <a:ext cx="141087" cy="114300"/>
                  </a:xfrm>
                  <a:prstGeom prst="rect">
                    <a:avLst/>
                  </a:prstGeom>
                  <a:noFill/>
                  <a:ln w="2540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grpSp>
        </p:grpSp>
        <p:grpSp>
          <p:nvGrpSpPr>
            <p:cNvPr id="81" name="Group 80">
              <a:extLst>
                <a:ext uri="{FF2B5EF4-FFF2-40B4-BE49-F238E27FC236}">
                  <a16:creationId xmlns:a16="http://schemas.microsoft.com/office/drawing/2014/main" id="{F461E83D-E497-4594-A410-BE315C5BD06B}"/>
                </a:ext>
              </a:extLst>
            </p:cNvPr>
            <p:cNvGrpSpPr/>
            <p:nvPr/>
          </p:nvGrpSpPr>
          <p:grpSpPr>
            <a:xfrm>
              <a:off x="4891522" y="4306919"/>
              <a:ext cx="2408956" cy="1951497"/>
              <a:chOff x="4891522" y="4306919"/>
              <a:chExt cx="2408956" cy="1951497"/>
            </a:xfrm>
          </p:grpSpPr>
          <p:sp>
            <p:nvSpPr>
              <p:cNvPr id="99" name="Rectangle 98">
                <a:extLst>
                  <a:ext uri="{FF2B5EF4-FFF2-40B4-BE49-F238E27FC236}">
                    <a16:creationId xmlns:a16="http://schemas.microsoft.com/office/drawing/2014/main" id="{105FB2A3-EC04-4725-B7BA-7D1F16461758}"/>
                  </a:ext>
                </a:extLst>
              </p:cNvPr>
              <p:cNvSpPr/>
              <p:nvPr/>
            </p:nvSpPr>
            <p:spPr bwMode="auto">
              <a:xfrm>
                <a:off x="4891522" y="4306919"/>
                <a:ext cx="2408956" cy="195149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075710" rIns="179285" bIns="143428" numCol="1" spcCol="0" rtlCol="0" fromWordArt="0" anchor="t" anchorCtr="0" forceAA="0" compatLnSpc="1">
                <a:prstTxWarp prst="textNoShape">
                  <a:avLst/>
                </a:prstTxWarp>
                <a:noAutofit/>
              </a:bodyPr>
              <a:lstStyle/>
              <a:p>
                <a:pPr algn="ctr" defTabSz="913149">
                  <a:lnSpc>
                    <a:spcPct val="90000"/>
                  </a:lnSpc>
                  <a:defRPr/>
                </a:pPr>
                <a:r>
                  <a:rPr lang="en-US" sz="1568" kern="0" dirty="0">
                    <a:solidFill>
                      <a:srgbClr val="2F2F2F">
                        <a:lumMod val="50000"/>
                      </a:srgbClr>
                    </a:solidFill>
                    <a:latin typeface="Segoe UI Semibold"/>
                    <a:cs typeface="Segoe UI Semibold" panose="020B0702040204020203" pitchFamily="34" charset="0"/>
                  </a:rPr>
                  <a:t>Identity </a:t>
                </a:r>
                <a:br>
                  <a:rPr lang="en-US" sz="1568" kern="0" dirty="0">
                    <a:solidFill>
                      <a:srgbClr val="2F2F2F">
                        <a:lumMod val="50000"/>
                      </a:srgbClr>
                    </a:solidFill>
                    <a:latin typeface="Segoe UI Semibold"/>
                    <a:cs typeface="Segoe UI Semibold" panose="020B0702040204020203" pitchFamily="34" charset="0"/>
                  </a:rPr>
                </a:br>
                <a:r>
                  <a:rPr lang="en-US" sz="1568" kern="0" dirty="0">
                    <a:solidFill>
                      <a:srgbClr val="2F2F2F">
                        <a:lumMod val="50000"/>
                      </a:srgbClr>
                    </a:solidFill>
                    <a:latin typeface="Segoe UI Semibold"/>
                    <a:cs typeface="Segoe UI Semibold" panose="020B0702040204020203" pitchFamily="34" charset="0"/>
                  </a:rPr>
                  <a:t>protection</a:t>
                </a:r>
              </a:p>
            </p:txBody>
          </p:sp>
          <p:grpSp>
            <p:nvGrpSpPr>
              <p:cNvPr id="100" name="Group 99">
                <a:extLst>
                  <a:ext uri="{FF2B5EF4-FFF2-40B4-BE49-F238E27FC236}">
                    <a16:creationId xmlns:a16="http://schemas.microsoft.com/office/drawing/2014/main" id="{19A7DC46-6BC6-4F46-B93E-E3B083879415}"/>
                  </a:ext>
                </a:extLst>
              </p:cNvPr>
              <p:cNvGrpSpPr/>
              <p:nvPr/>
            </p:nvGrpSpPr>
            <p:grpSpPr>
              <a:xfrm>
                <a:off x="5817869" y="4683505"/>
                <a:ext cx="567809" cy="396181"/>
                <a:chOff x="5823585" y="4683505"/>
                <a:chExt cx="567809" cy="396181"/>
              </a:xfrm>
            </p:grpSpPr>
            <p:sp>
              <p:nvSpPr>
                <p:cNvPr id="101" name="Freeform 18">
                  <a:extLst>
                    <a:ext uri="{FF2B5EF4-FFF2-40B4-BE49-F238E27FC236}">
                      <a16:creationId xmlns:a16="http://schemas.microsoft.com/office/drawing/2014/main" id="{820C8D99-9651-4F2E-ACA0-5DA5D4F95D07}"/>
                    </a:ext>
                  </a:extLst>
                </p:cNvPr>
                <p:cNvSpPr>
                  <a:spLocks/>
                </p:cNvSpPr>
                <p:nvPr/>
              </p:nvSpPr>
              <p:spPr bwMode="auto">
                <a:xfrm>
                  <a:off x="6133353" y="4835348"/>
                  <a:ext cx="174305" cy="0"/>
                </a:xfrm>
                <a:custGeom>
                  <a:avLst/>
                  <a:gdLst>
                    <a:gd name="T0" fmla="*/ 0 w 41"/>
                    <a:gd name="T1" fmla="*/ 41 w 41"/>
                  </a:gdLst>
                  <a:ahLst/>
                  <a:cxnLst>
                    <a:cxn ang="0">
                      <a:pos x="T0" y="0"/>
                    </a:cxn>
                    <a:cxn ang="0">
                      <a:pos x="T1" y="0"/>
                    </a:cxn>
                  </a:cxnLst>
                  <a:rect l="0" t="0" r="r" b="b"/>
                  <a:pathLst>
                    <a:path w="41">
                      <a:moveTo>
                        <a:pt x="0" y="0"/>
                      </a:moveTo>
                      <a:cubicBezTo>
                        <a:pt x="41" y="0"/>
                        <a:pt x="41" y="0"/>
                        <a:pt x="41" y="0"/>
                      </a:cubicBezTo>
                    </a:path>
                  </a:pathLst>
                </a:custGeom>
                <a:noFill/>
                <a:ln w="2540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102" name="Freeform 19">
                  <a:extLst>
                    <a:ext uri="{FF2B5EF4-FFF2-40B4-BE49-F238E27FC236}">
                      <a16:creationId xmlns:a16="http://schemas.microsoft.com/office/drawing/2014/main" id="{8F7ED4F8-254A-4FE9-8E93-691CFB2A4D18}"/>
                    </a:ext>
                  </a:extLst>
                </p:cNvPr>
                <p:cNvSpPr>
                  <a:spLocks/>
                </p:cNvSpPr>
                <p:nvPr/>
              </p:nvSpPr>
              <p:spPr bwMode="auto">
                <a:xfrm>
                  <a:off x="6133353" y="4941176"/>
                  <a:ext cx="102715" cy="0"/>
                </a:xfrm>
                <a:custGeom>
                  <a:avLst/>
                  <a:gdLst>
                    <a:gd name="T0" fmla="*/ 0 w 24"/>
                    <a:gd name="T1" fmla="*/ 24 w 24"/>
                  </a:gdLst>
                  <a:ahLst/>
                  <a:cxnLst>
                    <a:cxn ang="0">
                      <a:pos x="T0" y="0"/>
                    </a:cxn>
                    <a:cxn ang="0">
                      <a:pos x="T1" y="0"/>
                    </a:cxn>
                  </a:cxnLst>
                  <a:rect l="0" t="0" r="r" b="b"/>
                  <a:pathLst>
                    <a:path w="24">
                      <a:moveTo>
                        <a:pt x="0" y="0"/>
                      </a:moveTo>
                      <a:cubicBezTo>
                        <a:pt x="24" y="0"/>
                        <a:pt x="24" y="0"/>
                        <a:pt x="24" y="0"/>
                      </a:cubicBezTo>
                    </a:path>
                  </a:pathLst>
                </a:custGeom>
                <a:noFill/>
                <a:ln w="2540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103" name="Oval 21">
                  <a:extLst>
                    <a:ext uri="{FF2B5EF4-FFF2-40B4-BE49-F238E27FC236}">
                      <a16:creationId xmlns:a16="http://schemas.microsoft.com/office/drawing/2014/main" id="{74657959-BDCB-43AC-A411-8D144171F8D7}"/>
                    </a:ext>
                  </a:extLst>
                </p:cNvPr>
                <p:cNvSpPr>
                  <a:spLocks noChangeArrowheads="1"/>
                </p:cNvSpPr>
                <p:nvPr/>
              </p:nvSpPr>
              <p:spPr bwMode="auto">
                <a:xfrm>
                  <a:off x="5938816" y="4801110"/>
                  <a:ext cx="105828" cy="105828"/>
                </a:xfrm>
                <a:prstGeom prst="ellipse">
                  <a:avLst/>
                </a:prstGeom>
                <a:noFill/>
                <a:ln w="2540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105" name="Freeform 22">
                  <a:extLst>
                    <a:ext uri="{FF2B5EF4-FFF2-40B4-BE49-F238E27FC236}">
                      <a16:creationId xmlns:a16="http://schemas.microsoft.com/office/drawing/2014/main" id="{93537FE0-3030-497B-A279-883D57A38124}"/>
                    </a:ext>
                  </a:extLst>
                </p:cNvPr>
                <p:cNvSpPr>
                  <a:spLocks/>
                </p:cNvSpPr>
                <p:nvPr/>
              </p:nvSpPr>
              <p:spPr bwMode="auto">
                <a:xfrm>
                  <a:off x="5906134" y="4906938"/>
                  <a:ext cx="172749" cy="84040"/>
                </a:xfrm>
                <a:custGeom>
                  <a:avLst/>
                  <a:gdLst>
                    <a:gd name="T0" fmla="*/ 41 w 41"/>
                    <a:gd name="T1" fmla="*/ 20 h 20"/>
                    <a:gd name="T2" fmla="*/ 21 w 41"/>
                    <a:gd name="T3" fmla="*/ 0 h 20"/>
                    <a:gd name="T4" fmla="*/ 0 w 41"/>
                    <a:gd name="T5" fmla="*/ 20 h 20"/>
                  </a:gdLst>
                  <a:ahLst/>
                  <a:cxnLst>
                    <a:cxn ang="0">
                      <a:pos x="T0" y="T1"/>
                    </a:cxn>
                    <a:cxn ang="0">
                      <a:pos x="T2" y="T3"/>
                    </a:cxn>
                    <a:cxn ang="0">
                      <a:pos x="T4" y="T5"/>
                    </a:cxn>
                  </a:cxnLst>
                  <a:rect l="0" t="0" r="r" b="b"/>
                  <a:pathLst>
                    <a:path w="41" h="20">
                      <a:moveTo>
                        <a:pt x="41" y="20"/>
                      </a:moveTo>
                      <a:cubicBezTo>
                        <a:pt x="41" y="9"/>
                        <a:pt x="32" y="0"/>
                        <a:pt x="21" y="0"/>
                      </a:cubicBezTo>
                      <a:cubicBezTo>
                        <a:pt x="9" y="0"/>
                        <a:pt x="0" y="9"/>
                        <a:pt x="0" y="20"/>
                      </a:cubicBezTo>
                    </a:path>
                  </a:pathLst>
                </a:custGeom>
                <a:noFill/>
                <a:ln w="2540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106" name="Rectangle 105">
                  <a:extLst>
                    <a:ext uri="{FF2B5EF4-FFF2-40B4-BE49-F238E27FC236}">
                      <a16:creationId xmlns:a16="http://schemas.microsoft.com/office/drawing/2014/main" id="{47E59230-EA7D-4A99-BD4C-6529AF31FD8D}"/>
                    </a:ext>
                  </a:extLst>
                </p:cNvPr>
                <p:cNvSpPr/>
                <p:nvPr/>
              </p:nvSpPr>
              <p:spPr bwMode="auto">
                <a:xfrm>
                  <a:off x="5823585" y="4683505"/>
                  <a:ext cx="567809" cy="396181"/>
                </a:xfrm>
                <a:prstGeom prst="rect">
                  <a:avLst/>
                </a:prstGeom>
                <a:noFill/>
                <a:ln w="25400" cap="sq">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82" name="Group 81">
              <a:extLst>
                <a:ext uri="{FF2B5EF4-FFF2-40B4-BE49-F238E27FC236}">
                  <a16:creationId xmlns:a16="http://schemas.microsoft.com/office/drawing/2014/main" id="{00AD2695-4CA5-4AD1-B41D-A90711C47D59}"/>
                </a:ext>
              </a:extLst>
            </p:cNvPr>
            <p:cNvGrpSpPr/>
            <p:nvPr/>
          </p:nvGrpSpPr>
          <p:grpSpPr>
            <a:xfrm>
              <a:off x="9783045" y="4306919"/>
              <a:ext cx="2408956" cy="1951497"/>
              <a:chOff x="9783045" y="4306919"/>
              <a:chExt cx="2408956" cy="1951497"/>
            </a:xfrm>
          </p:grpSpPr>
          <p:sp>
            <p:nvSpPr>
              <p:cNvPr id="93" name="Rectangle 92">
                <a:extLst>
                  <a:ext uri="{FF2B5EF4-FFF2-40B4-BE49-F238E27FC236}">
                    <a16:creationId xmlns:a16="http://schemas.microsoft.com/office/drawing/2014/main" id="{797614EC-21DA-4D3F-A3F0-0176A425C252}"/>
                  </a:ext>
                </a:extLst>
              </p:cNvPr>
              <p:cNvSpPr/>
              <p:nvPr/>
            </p:nvSpPr>
            <p:spPr bwMode="auto">
              <a:xfrm>
                <a:off x="9783045" y="4306919"/>
                <a:ext cx="2408956" cy="1951497"/>
              </a:xfrm>
              <a:prstGeom prst="rect">
                <a:avLst/>
              </a:prstGeom>
              <a:solidFill>
                <a:schemeClr val="bg1">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075710" rIns="179285" bIns="143428" numCol="1" spcCol="0" rtlCol="0" fromWordArt="0" anchor="t" anchorCtr="0" forceAA="0" compatLnSpc="1">
                <a:prstTxWarp prst="textNoShape">
                  <a:avLst/>
                </a:prstTxWarp>
                <a:noAutofit/>
              </a:bodyPr>
              <a:lstStyle/>
              <a:p>
                <a:pPr algn="ctr" defTabSz="913149">
                  <a:lnSpc>
                    <a:spcPct val="90000"/>
                  </a:lnSpc>
                  <a:defRPr/>
                </a:pPr>
                <a:r>
                  <a:rPr lang="en-US" sz="1568" kern="0" dirty="0">
                    <a:solidFill>
                      <a:srgbClr val="2F2F2F">
                        <a:lumMod val="50000"/>
                      </a:srgbClr>
                    </a:solidFill>
                    <a:latin typeface="Segoe UI Semibold"/>
                    <a:cs typeface="Segoe UI Semibold" panose="020B0702040204020203" pitchFamily="34" charset="0"/>
                  </a:rPr>
                  <a:t>Breach detection investigation </a:t>
                </a:r>
                <a:br>
                  <a:rPr lang="en-US" sz="1568" kern="0" dirty="0">
                    <a:solidFill>
                      <a:srgbClr val="2F2F2F">
                        <a:lumMod val="50000"/>
                      </a:srgbClr>
                    </a:solidFill>
                    <a:latin typeface="Segoe UI Semibold"/>
                    <a:cs typeface="Segoe UI Semibold" panose="020B0702040204020203" pitchFamily="34" charset="0"/>
                  </a:rPr>
                </a:br>
                <a:r>
                  <a:rPr lang="en-US" sz="1568" kern="0" dirty="0">
                    <a:solidFill>
                      <a:srgbClr val="2F2F2F">
                        <a:lumMod val="50000"/>
                      </a:srgbClr>
                    </a:solidFill>
                    <a:latin typeface="Segoe UI Semibold"/>
                    <a:cs typeface="Segoe UI Semibold" panose="020B0702040204020203" pitchFamily="34" charset="0"/>
                  </a:rPr>
                  <a:t>&amp; response</a:t>
                </a:r>
              </a:p>
            </p:txBody>
          </p:sp>
          <p:grpSp>
            <p:nvGrpSpPr>
              <p:cNvPr id="94" name="Group 93">
                <a:extLst>
                  <a:ext uri="{FF2B5EF4-FFF2-40B4-BE49-F238E27FC236}">
                    <a16:creationId xmlns:a16="http://schemas.microsoft.com/office/drawing/2014/main" id="{A25012E1-0D13-4644-8AF4-A62D137AA0BF}"/>
                  </a:ext>
                </a:extLst>
              </p:cNvPr>
              <p:cNvGrpSpPr/>
              <p:nvPr/>
            </p:nvGrpSpPr>
            <p:grpSpPr>
              <a:xfrm>
                <a:off x="10727767" y="4618273"/>
                <a:ext cx="504803" cy="512674"/>
                <a:chOff x="10727767" y="3590923"/>
                <a:chExt cx="504803" cy="512674"/>
              </a:xfrm>
            </p:grpSpPr>
            <p:sp>
              <p:nvSpPr>
                <p:cNvPr id="95" name="Freeform 6">
                  <a:extLst>
                    <a:ext uri="{FF2B5EF4-FFF2-40B4-BE49-F238E27FC236}">
                      <a16:creationId xmlns:a16="http://schemas.microsoft.com/office/drawing/2014/main" id="{DD48F81C-8605-4203-8A27-8AC120CB7E3D}"/>
                    </a:ext>
                  </a:extLst>
                </p:cNvPr>
                <p:cNvSpPr>
                  <a:spLocks/>
                </p:cNvSpPr>
                <p:nvPr/>
              </p:nvSpPr>
              <p:spPr bwMode="auto">
                <a:xfrm>
                  <a:off x="10970655" y="3743407"/>
                  <a:ext cx="45719" cy="135983"/>
                </a:xfrm>
                <a:custGeom>
                  <a:avLst/>
                  <a:gdLst>
                    <a:gd name="T0" fmla="*/ 0 h 46"/>
                    <a:gd name="T1" fmla="*/ 46 h 46"/>
                  </a:gdLst>
                  <a:ahLst/>
                  <a:cxnLst>
                    <a:cxn ang="0">
                      <a:pos x="0" y="T0"/>
                    </a:cxn>
                    <a:cxn ang="0">
                      <a:pos x="0" y="T1"/>
                    </a:cxn>
                  </a:cxnLst>
                  <a:rect l="0" t="0" r="r" b="b"/>
                  <a:pathLst>
                    <a:path h="46">
                      <a:moveTo>
                        <a:pt x="0" y="0"/>
                      </a:moveTo>
                      <a:cubicBezTo>
                        <a:pt x="0" y="46"/>
                        <a:pt x="0" y="46"/>
                        <a:pt x="0" y="46"/>
                      </a:cubicBezTo>
                    </a:path>
                  </a:pathLst>
                </a:custGeom>
                <a:noFill/>
                <a:ln w="25400" cap="sq">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96" name="Freeform 7">
                  <a:extLst>
                    <a:ext uri="{FF2B5EF4-FFF2-40B4-BE49-F238E27FC236}">
                      <a16:creationId xmlns:a16="http://schemas.microsoft.com/office/drawing/2014/main" id="{8177ADD7-0B79-42D1-8EFB-E4C24B6BF54B}"/>
                    </a:ext>
                  </a:extLst>
                </p:cNvPr>
                <p:cNvSpPr>
                  <a:spLocks/>
                </p:cNvSpPr>
                <p:nvPr/>
              </p:nvSpPr>
              <p:spPr bwMode="auto">
                <a:xfrm>
                  <a:off x="10970656" y="3938928"/>
                  <a:ext cx="0" cy="23650"/>
                </a:xfrm>
                <a:custGeom>
                  <a:avLst/>
                  <a:gdLst>
                    <a:gd name="T0" fmla="*/ 0 h 6"/>
                    <a:gd name="T1" fmla="*/ 6 h 6"/>
                  </a:gdLst>
                  <a:ahLst/>
                  <a:cxnLst>
                    <a:cxn ang="0">
                      <a:pos x="0" y="T0"/>
                    </a:cxn>
                    <a:cxn ang="0">
                      <a:pos x="0" y="T1"/>
                    </a:cxn>
                  </a:cxnLst>
                  <a:rect l="0" t="0" r="r" b="b"/>
                  <a:pathLst>
                    <a:path h="6">
                      <a:moveTo>
                        <a:pt x="0" y="0"/>
                      </a:moveTo>
                      <a:cubicBezTo>
                        <a:pt x="0" y="6"/>
                        <a:pt x="0" y="6"/>
                        <a:pt x="0" y="6"/>
                      </a:cubicBezTo>
                    </a:path>
                  </a:pathLst>
                </a:custGeom>
                <a:noFill/>
                <a:ln w="25400" cap="sq">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14">
                    <a:defRPr/>
                  </a:pPr>
                  <a:endParaRPr lang="en-US" sz="1800" dirty="0">
                    <a:solidFill>
                      <a:srgbClr val="2F2F2F"/>
                    </a:solidFill>
                    <a:latin typeface="Segoe UI"/>
                  </a:endParaRPr>
                </a:p>
              </p:txBody>
            </p:sp>
            <p:sp>
              <p:nvSpPr>
                <p:cNvPr id="97" name="Isosceles Triangle 96">
                  <a:extLst>
                    <a:ext uri="{FF2B5EF4-FFF2-40B4-BE49-F238E27FC236}">
                      <a16:creationId xmlns:a16="http://schemas.microsoft.com/office/drawing/2014/main" id="{A39BAA75-3D7B-4F6D-9DF7-279294116F22}"/>
                    </a:ext>
                  </a:extLst>
                </p:cNvPr>
                <p:cNvSpPr/>
                <p:nvPr/>
              </p:nvSpPr>
              <p:spPr bwMode="auto">
                <a:xfrm>
                  <a:off x="10727767" y="3590923"/>
                  <a:ext cx="485775" cy="457200"/>
                </a:xfrm>
                <a:prstGeom prst="triangle">
                  <a:avLst/>
                </a:prstGeom>
                <a:noFill/>
                <a:ln w="25400" cap="sq">
                  <a:solidFill>
                    <a:schemeClr val="tx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8" name="Freeform 177">
                  <a:extLst>
                    <a:ext uri="{FF2B5EF4-FFF2-40B4-BE49-F238E27FC236}">
                      <a16:creationId xmlns:a16="http://schemas.microsoft.com/office/drawing/2014/main" id="{6E54F7A8-BD62-4EFA-AD40-A2282845EBB1}"/>
                    </a:ext>
                  </a:extLst>
                </p:cNvPr>
                <p:cNvSpPr>
                  <a:spLocks/>
                </p:cNvSpPr>
                <p:nvPr/>
              </p:nvSpPr>
              <p:spPr bwMode="auto">
                <a:xfrm>
                  <a:off x="11036678" y="3787519"/>
                  <a:ext cx="195892" cy="316078"/>
                </a:xfrm>
                <a:custGeom>
                  <a:avLst/>
                  <a:gdLst>
                    <a:gd name="T0" fmla="*/ 36 w 102"/>
                    <a:gd name="T1" fmla="*/ 0 h 180"/>
                    <a:gd name="T2" fmla="*/ 0 w 102"/>
                    <a:gd name="T3" fmla="*/ 95 h 180"/>
                    <a:gd name="T4" fmla="*/ 43 w 102"/>
                    <a:gd name="T5" fmla="*/ 95 h 180"/>
                    <a:gd name="T6" fmla="*/ 0 w 102"/>
                    <a:gd name="T7" fmla="*/ 180 h 180"/>
                    <a:gd name="T8" fmla="*/ 102 w 102"/>
                    <a:gd name="T9" fmla="*/ 57 h 180"/>
                    <a:gd name="T10" fmla="*/ 45 w 102"/>
                    <a:gd name="T11" fmla="*/ 57 h 180"/>
                    <a:gd name="T12" fmla="*/ 81 w 102"/>
                    <a:gd name="T13" fmla="*/ 0 h 180"/>
                    <a:gd name="T14" fmla="*/ 36 w 102"/>
                    <a:gd name="T15" fmla="*/ 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80">
                      <a:moveTo>
                        <a:pt x="36" y="0"/>
                      </a:moveTo>
                      <a:lnTo>
                        <a:pt x="0" y="95"/>
                      </a:lnTo>
                      <a:lnTo>
                        <a:pt x="43" y="95"/>
                      </a:lnTo>
                      <a:lnTo>
                        <a:pt x="0" y="180"/>
                      </a:lnTo>
                      <a:lnTo>
                        <a:pt x="102" y="57"/>
                      </a:lnTo>
                      <a:lnTo>
                        <a:pt x="45" y="57"/>
                      </a:lnTo>
                      <a:lnTo>
                        <a:pt x="81" y="0"/>
                      </a:lnTo>
                      <a:lnTo>
                        <a:pt x="36" y="0"/>
                      </a:lnTo>
                      <a:close/>
                    </a:path>
                  </a:pathLst>
                </a:custGeom>
                <a:solidFill>
                  <a:schemeClr val="bg1">
                    <a:lumMod val="90000"/>
                  </a:schemeClr>
                </a:solidFill>
                <a:ln w="25400" cap="sq">
                  <a:solidFill>
                    <a:schemeClr val="accent1"/>
                  </a:solidFill>
                  <a:prstDash val="solid"/>
                  <a:miter lim="800000"/>
                  <a:headEnd/>
                  <a:tailEnd/>
                </a:ln>
                <a:extLst/>
              </p:spPr>
              <p:txBody>
                <a:bodyPr vert="horz" wrap="square" lIns="89580" tIns="44790" rIns="89580" bIns="44790" numCol="1" anchor="t" anchorCtr="0" compatLnSpc="1">
                  <a:prstTxWarp prst="textNoShape">
                    <a:avLst/>
                  </a:prstTxWarp>
                </a:bodyPr>
                <a:lstStyle/>
                <a:p>
                  <a:pPr defTabSz="895698">
                    <a:defRPr/>
                  </a:pPr>
                  <a:endParaRPr lang="en-US" kern="0" dirty="0">
                    <a:solidFill>
                      <a:srgbClr val="FFFFFF"/>
                    </a:solidFill>
                    <a:latin typeface="Segoe UI Semilight"/>
                  </a:endParaRPr>
                </a:p>
              </p:txBody>
            </p:sp>
          </p:grpSp>
        </p:grpSp>
        <p:grpSp>
          <p:nvGrpSpPr>
            <p:cNvPr id="83" name="Group 82">
              <a:extLst>
                <a:ext uri="{FF2B5EF4-FFF2-40B4-BE49-F238E27FC236}">
                  <a16:creationId xmlns:a16="http://schemas.microsoft.com/office/drawing/2014/main" id="{79272C30-A08E-45AD-A135-D8BB18DA03A9}"/>
                </a:ext>
              </a:extLst>
            </p:cNvPr>
            <p:cNvGrpSpPr/>
            <p:nvPr/>
          </p:nvGrpSpPr>
          <p:grpSpPr>
            <a:xfrm>
              <a:off x="7337283" y="4306919"/>
              <a:ext cx="2408956" cy="1951494"/>
              <a:chOff x="7337283" y="4306919"/>
              <a:chExt cx="2408956" cy="1951494"/>
            </a:xfrm>
          </p:grpSpPr>
          <p:sp>
            <p:nvSpPr>
              <p:cNvPr id="87" name="Rectangle 86">
                <a:extLst>
                  <a:ext uri="{FF2B5EF4-FFF2-40B4-BE49-F238E27FC236}">
                    <a16:creationId xmlns:a16="http://schemas.microsoft.com/office/drawing/2014/main" id="{804EE9F6-1DF3-4676-90FD-ECEF48C3960F}"/>
                  </a:ext>
                </a:extLst>
              </p:cNvPr>
              <p:cNvSpPr/>
              <p:nvPr/>
            </p:nvSpPr>
            <p:spPr bwMode="auto">
              <a:xfrm>
                <a:off x="7337283" y="4306919"/>
                <a:ext cx="2408956" cy="195149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075710" rIns="179285" bIns="143428" numCol="1" spcCol="0" rtlCol="0" fromWordArt="0" anchor="t" anchorCtr="0" forceAA="0" compatLnSpc="1">
                <a:prstTxWarp prst="textNoShape">
                  <a:avLst/>
                </a:prstTxWarp>
                <a:noAutofit/>
              </a:bodyPr>
              <a:lstStyle/>
              <a:p>
                <a:pPr algn="ctr" defTabSz="913149">
                  <a:lnSpc>
                    <a:spcPct val="90000"/>
                  </a:lnSpc>
                  <a:defRPr/>
                </a:pPr>
                <a:r>
                  <a:rPr lang="en-US" sz="1568" kern="0" dirty="0">
                    <a:solidFill>
                      <a:srgbClr val="2F2F2F">
                        <a:lumMod val="50000"/>
                      </a:srgbClr>
                    </a:solidFill>
                    <a:latin typeface="Segoe UI Semibold"/>
                    <a:cs typeface="Segoe UI Semibold" panose="020B0702040204020203" pitchFamily="34" charset="0"/>
                  </a:rPr>
                  <a:t>Information protection</a:t>
                </a:r>
              </a:p>
            </p:txBody>
          </p:sp>
          <p:grpSp>
            <p:nvGrpSpPr>
              <p:cNvPr id="88" name="Group 87">
                <a:extLst>
                  <a:ext uri="{FF2B5EF4-FFF2-40B4-BE49-F238E27FC236}">
                    <a16:creationId xmlns:a16="http://schemas.microsoft.com/office/drawing/2014/main" id="{77AB1EC7-F3B9-4E85-888D-8B3C4334F40E}"/>
                  </a:ext>
                </a:extLst>
              </p:cNvPr>
              <p:cNvGrpSpPr/>
              <p:nvPr/>
            </p:nvGrpSpPr>
            <p:grpSpPr>
              <a:xfrm>
                <a:off x="8309190" y="4703002"/>
                <a:ext cx="403729" cy="397546"/>
                <a:chOff x="9146381" y="4681307"/>
                <a:chExt cx="403729" cy="397546"/>
              </a:xfrm>
            </p:grpSpPr>
            <p:sp>
              <p:nvSpPr>
                <p:cNvPr id="89" name="Rectangle 88">
                  <a:extLst>
                    <a:ext uri="{FF2B5EF4-FFF2-40B4-BE49-F238E27FC236}">
                      <a16:creationId xmlns:a16="http://schemas.microsoft.com/office/drawing/2014/main" id="{789B0ECF-89CC-4269-BF1E-B648E910FA5B}"/>
                    </a:ext>
                  </a:extLst>
                </p:cNvPr>
                <p:cNvSpPr/>
                <p:nvPr/>
              </p:nvSpPr>
              <p:spPr bwMode="auto">
                <a:xfrm>
                  <a:off x="9247421" y="4757410"/>
                  <a:ext cx="221715" cy="254233"/>
                </a:xfrm>
                <a:prstGeom prst="rect">
                  <a:avLst/>
                </a:prstGeom>
                <a:noFill/>
                <a:ln w="25400" cap="sq">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0" name="Oval 89">
                  <a:extLst>
                    <a:ext uri="{FF2B5EF4-FFF2-40B4-BE49-F238E27FC236}">
                      <a16:creationId xmlns:a16="http://schemas.microsoft.com/office/drawing/2014/main" id="{DC89CB66-631B-436C-AB42-E08D9B042CC6}"/>
                    </a:ext>
                  </a:extLst>
                </p:cNvPr>
                <p:cNvSpPr/>
                <p:nvPr/>
              </p:nvSpPr>
              <p:spPr bwMode="auto">
                <a:xfrm>
                  <a:off x="9322164" y="4820905"/>
                  <a:ext cx="81222" cy="81222"/>
                </a:xfrm>
                <a:prstGeom prst="ellipse">
                  <a:avLst/>
                </a:prstGeom>
                <a:noFill/>
                <a:ln w="2540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cs typeface="Segoe UI" pitchFamily="34" charset="0"/>
                  </a:endParaRPr>
                </a:p>
              </p:txBody>
            </p:sp>
            <p:cxnSp>
              <p:nvCxnSpPr>
                <p:cNvPr id="91" name="Straight Connector 90">
                  <a:extLst>
                    <a:ext uri="{FF2B5EF4-FFF2-40B4-BE49-F238E27FC236}">
                      <a16:creationId xmlns:a16="http://schemas.microsoft.com/office/drawing/2014/main" id="{6F7792BA-A9E0-4B2C-BF1F-E4B689928BB3}"/>
                    </a:ext>
                  </a:extLst>
                </p:cNvPr>
                <p:cNvCxnSpPr>
                  <a:cxnSpLocks/>
                </p:cNvCxnSpPr>
                <p:nvPr/>
              </p:nvCxnSpPr>
              <p:spPr>
                <a:xfrm>
                  <a:off x="9411246" y="4862558"/>
                  <a:ext cx="31441" cy="0"/>
                </a:xfrm>
                <a:prstGeom prst="line">
                  <a:avLst/>
                </a:prstGeom>
                <a:noFill/>
                <a:ln w="2540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92" name="Freeform: Shape 91">
                  <a:extLst>
                    <a:ext uri="{FF2B5EF4-FFF2-40B4-BE49-F238E27FC236}">
                      <a16:creationId xmlns:a16="http://schemas.microsoft.com/office/drawing/2014/main" id="{780003D9-8925-4229-96AD-12EE1873739F}"/>
                    </a:ext>
                  </a:extLst>
                </p:cNvPr>
                <p:cNvSpPr/>
                <p:nvPr/>
              </p:nvSpPr>
              <p:spPr bwMode="auto">
                <a:xfrm>
                  <a:off x="9146381" y="4681307"/>
                  <a:ext cx="403729" cy="397546"/>
                </a:xfrm>
                <a:custGeom>
                  <a:avLst/>
                  <a:gdLst>
                    <a:gd name="connsiteX0" fmla="*/ 301901 w 4834735"/>
                    <a:gd name="connsiteY0" fmla="*/ 0 h 4882345"/>
                    <a:gd name="connsiteX1" fmla="*/ 4834735 w 4834735"/>
                    <a:gd name="connsiteY1" fmla="*/ 0 h 4882345"/>
                    <a:gd name="connsiteX2" fmla="*/ 4834735 w 4834735"/>
                    <a:gd name="connsiteY2" fmla="*/ 4882345 h 4882345"/>
                    <a:gd name="connsiteX3" fmla="*/ 301901 w 4834735"/>
                    <a:gd name="connsiteY3" fmla="*/ 4882345 h 4882345"/>
                    <a:gd name="connsiteX4" fmla="*/ 301901 w 4834735"/>
                    <a:gd name="connsiteY4" fmla="*/ 4683585 h 4882345"/>
                    <a:gd name="connsiteX5" fmla="*/ 297580 w 4834735"/>
                    <a:gd name="connsiteY5" fmla="*/ 4640720 h 4882345"/>
                    <a:gd name="connsiteX6" fmla="*/ 0 w 4834735"/>
                    <a:gd name="connsiteY6" fmla="*/ 4398185 h 4882345"/>
                    <a:gd name="connsiteX7" fmla="*/ 0 w 4834735"/>
                    <a:gd name="connsiteY7" fmla="*/ 3347475 h 4882345"/>
                    <a:gd name="connsiteX8" fmla="*/ 297580 w 4834735"/>
                    <a:gd name="connsiteY8" fmla="*/ 3104941 h 4882345"/>
                    <a:gd name="connsiteX9" fmla="*/ 301901 w 4834735"/>
                    <a:gd name="connsiteY9" fmla="*/ 3062076 h 4882345"/>
                    <a:gd name="connsiteX10" fmla="*/ 301901 w 4834735"/>
                    <a:gd name="connsiteY10" fmla="*/ 1816117 h 4882345"/>
                    <a:gd name="connsiteX11" fmla="*/ 297580 w 4834735"/>
                    <a:gd name="connsiteY11" fmla="*/ 1773253 h 4882345"/>
                    <a:gd name="connsiteX12" fmla="*/ 0 w 4834735"/>
                    <a:gd name="connsiteY12" fmla="*/ 1530718 h 4882345"/>
                    <a:gd name="connsiteX13" fmla="*/ 0 w 4834735"/>
                    <a:gd name="connsiteY13" fmla="*/ 480008 h 4882345"/>
                    <a:gd name="connsiteX14" fmla="*/ 297580 w 4834735"/>
                    <a:gd name="connsiteY14" fmla="*/ 237473 h 4882345"/>
                    <a:gd name="connsiteX15" fmla="*/ 301901 w 4834735"/>
                    <a:gd name="connsiteY15" fmla="*/ 194609 h 4882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34735" h="4882345">
                      <a:moveTo>
                        <a:pt x="301901" y="0"/>
                      </a:moveTo>
                      <a:lnTo>
                        <a:pt x="4834735" y="0"/>
                      </a:lnTo>
                      <a:lnTo>
                        <a:pt x="4834735" y="4882345"/>
                      </a:lnTo>
                      <a:lnTo>
                        <a:pt x="301901" y="4882345"/>
                      </a:lnTo>
                      <a:lnTo>
                        <a:pt x="301901" y="4683585"/>
                      </a:lnTo>
                      <a:lnTo>
                        <a:pt x="297580" y="4640720"/>
                      </a:lnTo>
                      <a:cubicBezTo>
                        <a:pt x="269256" y="4502306"/>
                        <a:pt x="146788" y="4398185"/>
                        <a:pt x="0" y="4398185"/>
                      </a:cubicBezTo>
                      <a:lnTo>
                        <a:pt x="0" y="3347475"/>
                      </a:lnTo>
                      <a:cubicBezTo>
                        <a:pt x="146788" y="3347475"/>
                        <a:pt x="269256" y="3243355"/>
                        <a:pt x="297580" y="3104941"/>
                      </a:cubicBezTo>
                      <a:lnTo>
                        <a:pt x="301901" y="3062076"/>
                      </a:lnTo>
                      <a:lnTo>
                        <a:pt x="301901" y="1816117"/>
                      </a:lnTo>
                      <a:lnTo>
                        <a:pt x="297580" y="1773253"/>
                      </a:lnTo>
                      <a:cubicBezTo>
                        <a:pt x="269256" y="1634838"/>
                        <a:pt x="146788" y="1530718"/>
                        <a:pt x="0" y="1530718"/>
                      </a:cubicBezTo>
                      <a:lnTo>
                        <a:pt x="0" y="480008"/>
                      </a:lnTo>
                      <a:cubicBezTo>
                        <a:pt x="146788" y="480008"/>
                        <a:pt x="269256" y="375888"/>
                        <a:pt x="297580" y="237473"/>
                      </a:cubicBezTo>
                      <a:lnTo>
                        <a:pt x="301901" y="194609"/>
                      </a:lnTo>
                      <a:close/>
                    </a:path>
                  </a:pathLst>
                </a:custGeom>
                <a:noFill/>
                <a:ln w="25400" cap="sq">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cs typeface="Segoe UI" pitchFamily="34" charset="0"/>
                  </a:endParaRPr>
                </a:p>
              </p:txBody>
            </p:sp>
          </p:grpSp>
        </p:grpSp>
      </p:grpSp>
      <p:sp>
        <p:nvSpPr>
          <p:cNvPr id="66" name="Rectangle 65">
            <a:extLst>
              <a:ext uri="{FF2B5EF4-FFF2-40B4-BE49-F238E27FC236}">
                <a16:creationId xmlns:a16="http://schemas.microsoft.com/office/drawing/2014/main" id="{2148D32C-0A04-4A07-BA9A-73BEA6CC4562}"/>
              </a:ext>
            </a:extLst>
          </p:cNvPr>
          <p:cNvSpPr/>
          <p:nvPr/>
        </p:nvSpPr>
        <p:spPr>
          <a:xfrm>
            <a:off x="0" y="6401196"/>
            <a:ext cx="6676828" cy="383182"/>
          </a:xfrm>
          <a:prstGeom prst="rect">
            <a:avLst/>
          </a:prstGeom>
        </p:spPr>
        <p:txBody>
          <a:bodyPr wrap="none">
            <a:spAutoFit/>
          </a:bodyPr>
          <a:lstStyle/>
          <a:p>
            <a:pPr defTabSz="932293" fontAlgn="base">
              <a:lnSpc>
                <a:spcPct val="90000"/>
              </a:lnSpc>
              <a:spcBef>
                <a:spcPct val="0"/>
              </a:spcBef>
              <a:spcAft>
                <a:spcPct val="0"/>
              </a:spcAft>
            </a:pPr>
            <a:r>
              <a:rPr lang="en-US" sz="700" baseline="30000" dirty="0"/>
              <a:t>1 </a:t>
            </a:r>
            <a:r>
              <a:rPr lang="en-US" sz="700" dirty="0"/>
              <a:t>Windows Enterprise Feature</a:t>
            </a:r>
            <a:endParaRPr lang="en-US" sz="700" baseline="30000" dirty="0"/>
          </a:p>
          <a:p>
            <a:pPr defTabSz="932293" fontAlgn="base">
              <a:lnSpc>
                <a:spcPct val="90000"/>
              </a:lnSpc>
              <a:spcBef>
                <a:spcPct val="0"/>
              </a:spcBef>
              <a:spcAft>
                <a:spcPct val="0"/>
              </a:spcAft>
            </a:pPr>
            <a:r>
              <a:rPr lang="en-US" sz="700" baseline="30000" dirty="0"/>
              <a:t>2 </a:t>
            </a:r>
            <a:r>
              <a:rPr lang="en-US" sz="700" dirty="0"/>
              <a:t>Windows Hello requires </a:t>
            </a:r>
            <a:r>
              <a:rPr lang="en-US" sz="700" dirty="0" err="1"/>
              <a:t>specialised</a:t>
            </a:r>
            <a:r>
              <a:rPr lang="en-US" sz="700" dirty="0"/>
              <a:t> hardware such as fingerprint reader, illuminated IR sensor, or other biometric sensors depending on the authentication enabled</a:t>
            </a:r>
            <a:br>
              <a:rPr lang="en-US" sz="700" dirty="0"/>
            </a:br>
            <a:r>
              <a:rPr lang="en-US" sz="800" baseline="30000" dirty="0"/>
              <a:t>3 </a:t>
            </a:r>
            <a:r>
              <a:rPr lang="en-US" sz="700" dirty="0"/>
              <a:t>Requires TPM 1.2 or greater</a:t>
            </a:r>
          </a:p>
        </p:txBody>
      </p:sp>
    </p:spTree>
    <p:extLst>
      <p:ext uri="{BB962C8B-B14F-4D97-AF65-F5344CB8AC3E}">
        <p14:creationId xmlns:p14="http://schemas.microsoft.com/office/powerpoint/2010/main" val="7922165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7"/>
                                        </p:tgtEl>
                                        <p:attrNameLst>
                                          <p:attrName>style.visibility</p:attrName>
                                        </p:attrNameLst>
                                      </p:cBhvr>
                                      <p:to>
                                        <p:strVal val="visible"/>
                                      </p:to>
                                    </p:set>
                                    <p:animEffect transition="in" filter="fade">
                                      <p:cBhvr>
                                        <p:cTn id="7" dur="500"/>
                                        <p:tgtEl>
                                          <p:spTgt spid="267"/>
                                        </p:tgtEl>
                                      </p:cBhvr>
                                    </p:animEffect>
                                  </p:childTnLst>
                                </p:cTn>
                              </p:par>
                              <p:par>
                                <p:cTn id="8" presetID="42" presetClass="path" presetSubtype="0" decel="100000" fill="hold" grpId="1" nodeType="withEffect">
                                  <p:stCondLst>
                                    <p:cond delay="0"/>
                                  </p:stCondLst>
                                  <p:childTnLst>
                                    <p:animMotion origin="layout" path="M -1.66667E-6 -1.11111E-6 L -1.66667E-6 0.05903 " pathEditMode="relative" rAng="0" ptsTypes="AA">
                                      <p:cBhvr>
                                        <p:cTn id="9" dur="750" spd="-100000" fill="hold"/>
                                        <p:tgtEl>
                                          <p:spTgt spid="267"/>
                                        </p:tgtEl>
                                        <p:attrNameLst>
                                          <p:attrName>ppt_x</p:attrName>
                                          <p:attrName>ppt_y</p:attrName>
                                        </p:attrNameLst>
                                      </p:cBhvr>
                                      <p:rCtr x="0" y="2940"/>
                                    </p:animMotion>
                                  </p:childTnLst>
                                </p:cTn>
                              </p:par>
                              <p:par>
                                <p:cTn id="10" presetID="10" presetClass="entr" presetSubtype="0" fill="hold" grpId="0" nodeType="withEffect">
                                  <p:stCondLst>
                                    <p:cond delay="0"/>
                                  </p:stCondLst>
                                  <p:childTnLst>
                                    <p:set>
                                      <p:cBhvr>
                                        <p:cTn id="11" dur="1" fill="hold">
                                          <p:stCondLst>
                                            <p:cond delay="0"/>
                                          </p:stCondLst>
                                        </p:cTn>
                                        <p:tgtEl>
                                          <p:spTgt spid="270"/>
                                        </p:tgtEl>
                                        <p:attrNameLst>
                                          <p:attrName>style.visibility</p:attrName>
                                        </p:attrNameLst>
                                      </p:cBhvr>
                                      <p:to>
                                        <p:strVal val="visible"/>
                                      </p:to>
                                    </p:set>
                                    <p:animEffect transition="in" filter="fade">
                                      <p:cBhvr>
                                        <p:cTn id="12" dur="500"/>
                                        <p:tgtEl>
                                          <p:spTgt spid="270"/>
                                        </p:tgtEl>
                                      </p:cBhvr>
                                    </p:animEffect>
                                  </p:childTnLst>
                                </p:cTn>
                              </p:par>
                              <p:par>
                                <p:cTn id="13" presetID="42" presetClass="path" presetSubtype="0" decel="100000" fill="hold" grpId="1" nodeType="withEffect">
                                  <p:stCondLst>
                                    <p:cond delay="0"/>
                                  </p:stCondLst>
                                  <p:childTnLst>
                                    <p:animMotion origin="layout" path="M -1.66667E-6 -7.40741E-7 L -1.66667E-6 0.05903 " pathEditMode="relative" rAng="0" ptsTypes="AA">
                                      <p:cBhvr>
                                        <p:cTn id="14" dur="750" spd="-100000" fill="hold"/>
                                        <p:tgtEl>
                                          <p:spTgt spid="270"/>
                                        </p:tgtEl>
                                        <p:attrNameLst>
                                          <p:attrName>ppt_x</p:attrName>
                                          <p:attrName>ppt_y</p:attrName>
                                        </p:attrNameLst>
                                      </p:cBhvr>
                                      <p:rCtr x="0" y="2940"/>
                                    </p:animMotion>
                                  </p:childTnLst>
                                </p:cTn>
                              </p:par>
                              <p:par>
                                <p:cTn id="15" presetID="10" presetClass="entr" presetSubtype="0" fill="hold" grpId="0" nodeType="withEffect">
                                  <p:stCondLst>
                                    <p:cond delay="0"/>
                                  </p:stCondLst>
                                  <p:childTnLst>
                                    <p:set>
                                      <p:cBhvr>
                                        <p:cTn id="16" dur="1" fill="hold">
                                          <p:stCondLst>
                                            <p:cond delay="0"/>
                                          </p:stCondLst>
                                        </p:cTn>
                                        <p:tgtEl>
                                          <p:spTgt spid="268"/>
                                        </p:tgtEl>
                                        <p:attrNameLst>
                                          <p:attrName>style.visibility</p:attrName>
                                        </p:attrNameLst>
                                      </p:cBhvr>
                                      <p:to>
                                        <p:strVal val="visible"/>
                                      </p:to>
                                    </p:set>
                                    <p:animEffect transition="in" filter="fade">
                                      <p:cBhvr>
                                        <p:cTn id="17" dur="500"/>
                                        <p:tgtEl>
                                          <p:spTgt spid="268"/>
                                        </p:tgtEl>
                                      </p:cBhvr>
                                    </p:animEffect>
                                  </p:childTnLst>
                                </p:cTn>
                              </p:par>
                              <p:par>
                                <p:cTn id="18" presetID="42" presetClass="path" presetSubtype="0" decel="100000" fill="hold" grpId="1" nodeType="withEffect">
                                  <p:stCondLst>
                                    <p:cond delay="0"/>
                                  </p:stCondLst>
                                  <p:childTnLst>
                                    <p:animMotion origin="layout" path="M -2.08333E-7 1.11111E-6 L -2.08333E-7 0.05903 " pathEditMode="relative" rAng="0" ptsTypes="AA">
                                      <p:cBhvr>
                                        <p:cTn id="19" dur="750" spd="-100000" fill="hold"/>
                                        <p:tgtEl>
                                          <p:spTgt spid="268"/>
                                        </p:tgtEl>
                                        <p:attrNameLst>
                                          <p:attrName>ppt_x</p:attrName>
                                          <p:attrName>ppt_y</p:attrName>
                                        </p:attrNameLst>
                                      </p:cBhvr>
                                      <p:rCtr x="0" y="2940"/>
                                    </p:animMotion>
                                  </p:childTnLst>
                                </p:cTn>
                              </p:par>
                              <p:par>
                                <p:cTn id="20" presetID="10" presetClass="entr" presetSubtype="0" fill="hold" grpId="0" nodeType="withEffect">
                                  <p:stCondLst>
                                    <p:cond delay="0"/>
                                  </p:stCondLst>
                                  <p:childTnLst>
                                    <p:set>
                                      <p:cBhvr>
                                        <p:cTn id="21" dur="1" fill="hold">
                                          <p:stCondLst>
                                            <p:cond delay="0"/>
                                          </p:stCondLst>
                                        </p:cTn>
                                        <p:tgtEl>
                                          <p:spTgt spid="263"/>
                                        </p:tgtEl>
                                        <p:attrNameLst>
                                          <p:attrName>style.visibility</p:attrName>
                                        </p:attrNameLst>
                                      </p:cBhvr>
                                      <p:to>
                                        <p:strVal val="visible"/>
                                      </p:to>
                                    </p:set>
                                    <p:animEffect transition="in" filter="fade">
                                      <p:cBhvr>
                                        <p:cTn id="22" dur="500"/>
                                        <p:tgtEl>
                                          <p:spTgt spid="263"/>
                                        </p:tgtEl>
                                      </p:cBhvr>
                                    </p:animEffect>
                                  </p:childTnLst>
                                </p:cTn>
                              </p:par>
                              <p:par>
                                <p:cTn id="23" presetID="42" presetClass="path" presetSubtype="0" decel="100000" fill="hold" grpId="1" nodeType="withEffect">
                                  <p:stCondLst>
                                    <p:cond delay="0"/>
                                  </p:stCondLst>
                                  <p:childTnLst>
                                    <p:animMotion origin="layout" path="M 0 -7.40741E-7 L 0 0.05903 " pathEditMode="relative" rAng="0" ptsTypes="AA">
                                      <p:cBhvr>
                                        <p:cTn id="24" dur="750" spd="-100000" fill="hold"/>
                                        <p:tgtEl>
                                          <p:spTgt spid="263"/>
                                        </p:tgtEl>
                                        <p:attrNameLst>
                                          <p:attrName>ppt_x</p:attrName>
                                          <p:attrName>ppt_y</p:attrName>
                                        </p:attrNameLst>
                                      </p:cBhvr>
                                      <p:rCtr x="0" y="2940"/>
                                    </p:animMotion>
                                  </p:childTnLst>
                                </p:cTn>
                              </p:par>
                              <p:par>
                                <p:cTn id="25" presetID="10" presetClass="entr" presetSubtype="0" fill="hold" grpId="0" nodeType="withEffect">
                                  <p:stCondLst>
                                    <p:cond delay="0"/>
                                  </p:stCondLst>
                                  <p:childTnLst>
                                    <p:set>
                                      <p:cBhvr>
                                        <p:cTn id="26" dur="1" fill="hold">
                                          <p:stCondLst>
                                            <p:cond delay="0"/>
                                          </p:stCondLst>
                                        </p:cTn>
                                        <p:tgtEl>
                                          <p:spTgt spid="264"/>
                                        </p:tgtEl>
                                        <p:attrNameLst>
                                          <p:attrName>style.visibility</p:attrName>
                                        </p:attrNameLst>
                                      </p:cBhvr>
                                      <p:to>
                                        <p:strVal val="visible"/>
                                      </p:to>
                                    </p:set>
                                    <p:animEffect transition="in" filter="fade">
                                      <p:cBhvr>
                                        <p:cTn id="27" dur="500"/>
                                        <p:tgtEl>
                                          <p:spTgt spid="264"/>
                                        </p:tgtEl>
                                      </p:cBhvr>
                                    </p:animEffect>
                                  </p:childTnLst>
                                </p:cTn>
                              </p:par>
                              <p:par>
                                <p:cTn id="28" presetID="42" presetClass="path" presetSubtype="0" decel="100000" fill="hold" grpId="1" nodeType="withEffect">
                                  <p:stCondLst>
                                    <p:cond delay="0"/>
                                  </p:stCondLst>
                                  <p:childTnLst>
                                    <p:animMotion origin="layout" path="M 8.33333E-7 -2.96296E-6 L 8.33333E-7 0.05903 " pathEditMode="relative" rAng="0" ptsTypes="AA">
                                      <p:cBhvr>
                                        <p:cTn id="29" dur="750" spd="-100000" fill="hold"/>
                                        <p:tgtEl>
                                          <p:spTgt spid="264"/>
                                        </p:tgtEl>
                                        <p:attrNameLst>
                                          <p:attrName>ppt_x</p:attrName>
                                          <p:attrName>ppt_y</p:attrName>
                                        </p:attrNameLst>
                                      </p:cBhvr>
                                      <p:rCtr x="0" y="2940"/>
                                    </p:animMotion>
                                  </p:childTnLst>
                                </p:cTn>
                              </p:par>
                              <p:par>
                                <p:cTn id="30" presetID="10" presetClass="entr" presetSubtype="0" fill="hold" grpId="0" nodeType="withEffect">
                                  <p:stCondLst>
                                    <p:cond delay="0"/>
                                  </p:stCondLst>
                                  <p:childTnLst>
                                    <p:set>
                                      <p:cBhvr>
                                        <p:cTn id="31" dur="1" fill="hold">
                                          <p:stCondLst>
                                            <p:cond delay="0"/>
                                          </p:stCondLst>
                                        </p:cTn>
                                        <p:tgtEl>
                                          <p:spTgt spid="262"/>
                                        </p:tgtEl>
                                        <p:attrNameLst>
                                          <p:attrName>style.visibility</p:attrName>
                                        </p:attrNameLst>
                                      </p:cBhvr>
                                      <p:to>
                                        <p:strVal val="visible"/>
                                      </p:to>
                                    </p:set>
                                    <p:animEffect transition="in" filter="fade">
                                      <p:cBhvr>
                                        <p:cTn id="32" dur="500"/>
                                        <p:tgtEl>
                                          <p:spTgt spid="262"/>
                                        </p:tgtEl>
                                      </p:cBhvr>
                                    </p:animEffect>
                                  </p:childTnLst>
                                </p:cTn>
                              </p:par>
                              <p:par>
                                <p:cTn id="33" presetID="42" presetClass="path" presetSubtype="0" decel="100000" fill="hold" grpId="1" nodeType="withEffect">
                                  <p:stCondLst>
                                    <p:cond delay="0"/>
                                  </p:stCondLst>
                                  <p:childTnLst>
                                    <p:animMotion origin="layout" path="M 1.875E-6 -4.81481E-6 L 1.875E-6 0.05903 " pathEditMode="relative" rAng="0" ptsTypes="AA">
                                      <p:cBhvr>
                                        <p:cTn id="34" dur="750" spd="-100000" fill="hold"/>
                                        <p:tgtEl>
                                          <p:spTgt spid="262"/>
                                        </p:tgtEl>
                                        <p:attrNameLst>
                                          <p:attrName>ppt_x</p:attrName>
                                          <p:attrName>ppt_y</p:attrName>
                                        </p:attrNameLst>
                                      </p:cBhvr>
                                      <p:rCtr x="0" y="2940"/>
                                    </p:animMotion>
                                  </p:childTnLst>
                                </p:cTn>
                              </p:par>
                              <p:par>
                                <p:cTn id="35" presetID="10" presetClass="entr" presetSubtype="0" fill="hold" grpId="0" nodeType="withEffect">
                                  <p:stCondLst>
                                    <p:cond delay="0"/>
                                  </p:stCondLst>
                                  <p:childTnLst>
                                    <p:set>
                                      <p:cBhvr>
                                        <p:cTn id="36" dur="1" fill="hold">
                                          <p:stCondLst>
                                            <p:cond delay="0"/>
                                          </p:stCondLst>
                                        </p:cTn>
                                        <p:tgtEl>
                                          <p:spTgt spid="265"/>
                                        </p:tgtEl>
                                        <p:attrNameLst>
                                          <p:attrName>style.visibility</p:attrName>
                                        </p:attrNameLst>
                                      </p:cBhvr>
                                      <p:to>
                                        <p:strVal val="visible"/>
                                      </p:to>
                                    </p:set>
                                    <p:animEffect transition="in" filter="fade">
                                      <p:cBhvr>
                                        <p:cTn id="37" dur="500"/>
                                        <p:tgtEl>
                                          <p:spTgt spid="265"/>
                                        </p:tgtEl>
                                      </p:cBhvr>
                                    </p:animEffect>
                                  </p:childTnLst>
                                </p:cTn>
                              </p:par>
                              <p:par>
                                <p:cTn id="38" presetID="42" presetClass="path" presetSubtype="0" decel="100000" fill="hold" grpId="1" nodeType="withEffect">
                                  <p:stCondLst>
                                    <p:cond delay="0"/>
                                  </p:stCondLst>
                                  <p:childTnLst>
                                    <p:animMotion origin="layout" path="M 1.875E-6 4.81481E-6 L 1.875E-6 0.05902 " pathEditMode="relative" rAng="0" ptsTypes="AA">
                                      <p:cBhvr>
                                        <p:cTn id="39" dur="750" spd="-100000" fill="hold"/>
                                        <p:tgtEl>
                                          <p:spTgt spid="265"/>
                                        </p:tgtEl>
                                        <p:attrNameLst>
                                          <p:attrName>ppt_x</p:attrName>
                                          <p:attrName>ppt_y</p:attrName>
                                        </p:attrNameLst>
                                      </p:cBhvr>
                                      <p:rCtr x="0" y="294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 grpId="0" animBg="1"/>
      <p:bldP spid="262" grpId="1" animBg="1"/>
      <p:bldP spid="263" grpId="0" animBg="1"/>
      <p:bldP spid="263" grpId="1" animBg="1"/>
      <p:bldP spid="264" grpId="0" animBg="1"/>
      <p:bldP spid="264" grpId="1" animBg="1"/>
      <p:bldP spid="265" grpId="0" animBg="1"/>
      <p:bldP spid="265" grpId="1" animBg="1"/>
      <p:bldP spid="267" grpId="0" animBg="1"/>
      <p:bldP spid="267" grpId="1" animBg="1"/>
      <p:bldP spid="268" grpId="0" animBg="1"/>
      <p:bldP spid="268" grpId="1" animBg="1"/>
      <p:bldP spid="270" grpId="0" animBg="1"/>
      <p:bldP spid="270"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84421" y="1555299"/>
            <a:ext cx="4442705" cy="4317387"/>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5">
              <a:defRPr/>
            </a:pPr>
            <a:endParaRPr lang="en-US" sz="1800">
              <a:solidFill>
                <a:srgbClr val="FFFFFF"/>
              </a:solidFill>
              <a:latin typeface="Segoe UI"/>
            </a:endParaRPr>
          </a:p>
        </p:txBody>
      </p:sp>
      <p:pic>
        <p:nvPicPr>
          <p:cNvPr id="13" name="Picture 12"/>
          <p:cNvPicPr>
            <a:picLocks noChangeAspect="1"/>
          </p:cNvPicPr>
          <p:nvPr/>
        </p:nvPicPr>
        <p:blipFill>
          <a:blip r:embed="rId3" cstate="email">
            <a:alphaModFix amt="60000"/>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a:ext>
            </a:extLst>
          </a:blip>
          <a:stretch>
            <a:fillRect/>
          </a:stretch>
        </p:blipFill>
        <p:spPr>
          <a:xfrm>
            <a:off x="1497457" y="1165378"/>
            <a:ext cx="5243866" cy="5243866"/>
          </a:xfrm>
          <a:prstGeom prst="rect">
            <a:avLst/>
          </a:prstGeom>
          <a:effectLst>
            <a:softEdge rad="25400"/>
          </a:effectLst>
        </p:spPr>
      </p:pic>
      <p:pic>
        <p:nvPicPr>
          <p:cNvPr id="14" name="Picture 1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36444" y="854689"/>
            <a:ext cx="10074604" cy="5666965"/>
          </a:xfrm>
          <a:prstGeom prst="rect">
            <a:avLst/>
          </a:prstGeom>
        </p:spPr>
      </p:pic>
      <p:pic>
        <p:nvPicPr>
          <p:cNvPr id="15" name="Picture 1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54496" y="634489"/>
            <a:ext cx="5788024" cy="4024445"/>
          </a:xfrm>
          <a:prstGeom prst="rect">
            <a:avLst/>
          </a:prstGeom>
        </p:spPr>
      </p:pic>
      <p:grpSp>
        <p:nvGrpSpPr>
          <p:cNvPr id="29" name="Group 28"/>
          <p:cNvGrpSpPr/>
          <p:nvPr/>
        </p:nvGrpSpPr>
        <p:grpSpPr>
          <a:xfrm>
            <a:off x="7835459" y="487"/>
            <a:ext cx="4355679" cy="6857027"/>
            <a:chOff x="8796760" y="0"/>
            <a:chExt cx="3395240" cy="6858000"/>
          </a:xfrm>
        </p:grpSpPr>
        <p:sp>
          <p:nvSpPr>
            <p:cNvPr id="30" name="TextBox 29"/>
            <p:cNvSpPr txBox="1"/>
            <p:nvPr/>
          </p:nvSpPr>
          <p:spPr>
            <a:xfrm>
              <a:off x="8796760" y="0"/>
              <a:ext cx="3395240" cy="6858000"/>
            </a:xfrm>
            <a:prstGeom prst="rect">
              <a:avLst/>
            </a:pr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182854" tIns="91401" rIns="182854" bIns="91401" numCol="1" spcCol="0" rtlCol="0" fromWordArt="0" anchor="ctr" anchorCtr="0" forceAA="0" compatLnSpc="1">
              <a:prstTxWarp prst="textNoShape">
                <a:avLst/>
              </a:prstTxWarp>
              <a:noAutofit/>
            </a:bodyPr>
            <a:lstStyle>
              <a:defPPr>
                <a:defRPr lang="en-US"/>
              </a:defPPr>
              <a:lvl1pPr marR="0" lvl="0" indent="0" algn="ctr" defTabSz="914099" fontAlgn="base">
                <a:lnSpc>
                  <a:spcPct val="100000"/>
                </a:lnSpc>
                <a:spcBef>
                  <a:spcPct val="0"/>
                </a:spcBef>
                <a:spcAft>
                  <a:spcPct val="0"/>
                </a:spcAft>
                <a:buClrTx/>
                <a:buSzTx/>
                <a:buFontTx/>
                <a:buNone/>
                <a:tabLst/>
                <a:defRPr kumimoji="0" sz="2200" b="0" i="0" u="none" strike="noStrike" kern="0" cap="none" spc="0" normalizeH="0" baseline="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defRPr>
              </a:lvl1pPr>
            </a:lstStyle>
            <a:p>
              <a:pPr defTabSz="913924">
                <a:defRPr/>
              </a:pPr>
              <a:endParaRPr lang="en-US" sz="1800">
                <a:solidFill>
                  <a:srgbClr val="FFFFFF"/>
                </a:solidFill>
              </a:endParaRPr>
            </a:p>
          </p:txBody>
        </p:sp>
        <p:cxnSp>
          <p:nvCxnSpPr>
            <p:cNvPr id="31" name="Straight Connector 30"/>
            <p:cNvCxnSpPr/>
            <p:nvPr/>
          </p:nvCxnSpPr>
          <p:spPr>
            <a:xfrm>
              <a:off x="8802220" y="0"/>
              <a:ext cx="0" cy="6858000"/>
            </a:xfrm>
            <a:prstGeom prst="line">
              <a:avLst/>
            </a:prstGeom>
            <a:ln w="762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pic>
        <p:nvPicPr>
          <p:cNvPr id="12" name="Picture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460347" y="666185"/>
            <a:ext cx="5885918" cy="4024445"/>
          </a:xfrm>
          <a:prstGeom prst="rect">
            <a:avLst/>
          </a:prstGeom>
        </p:spPr>
      </p:pic>
      <p:cxnSp>
        <p:nvCxnSpPr>
          <p:cNvPr id="19" name="Straight Connector 18"/>
          <p:cNvCxnSpPr>
            <a:cxnSpLocks/>
          </p:cNvCxnSpPr>
          <p:nvPr/>
        </p:nvCxnSpPr>
        <p:spPr>
          <a:xfrm flipH="1">
            <a:off x="4814542" y="1653294"/>
            <a:ext cx="1256748" cy="0"/>
          </a:xfrm>
          <a:prstGeom prst="line">
            <a:avLst/>
          </a:prstGeom>
          <a:ln w="6350">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2" name="Programmatic Access"/>
          <p:cNvSpPr txBox="1"/>
          <p:nvPr/>
        </p:nvSpPr>
        <p:spPr>
          <a:xfrm>
            <a:off x="6631832" y="4113512"/>
            <a:ext cx="1197370" cy="887809"/>
          </a:xfrm>
          <a:prstGeom prst="rect">
            <a:avLst/>
          </a:prstGeom>
          <a:noFill/>
        </p:spPr>
        <p:txBody>
          <a:bodyPr wrap="square" lIns="182854" tIns="91427" rIns="182854" bIns="91427" rtlCol="0" anchor="b">
            <a:spAutoFit/>
          </a:bodyPr>
          <a:lstStyle>
            <a:defPPr>
              <a:defRPr lang="en-US"/>
            </a:defPPr>
            <a:lvl1pPr algn="r" defTabSz="609585">
              <a:lnSpc>
                <a:spcPct val="80000"/>
              </a:lnSpc>
              <a:defRPr sz="2400" spc="-98">
                <a:ln w="3175">
                  <a:noFill/>
                </a:ln>
                <a:latin typeface="Segoe UI" panose="020B0502040204020203" pitchFamily="34" charset="0"/>
                <a:cs typeface="Segoe UI" panose="020B0502040204020203" pitchFamily="34" charset="0"/>
              </a:defRPr>
            </a:lvl1pPr>
          </a:lstStyle>
          <a:p>
            <a:pPr algn="l" defTabSz="609468">
              <a:defRPr/>
            </a:pPr>
            <a:r>
              <a:rPr lang="en-US" sz="1400" spc="0" dirty="0">
                <a:solidFill>
                  <a:schemeClr val="bg1">
                    <a:lumMod val="25000"/>
                  </a:schemeClr>
                </a:solidFill>
              </a:rPr>
              <a:t>+1B Windows</a:t>
            </a:r>
            <a:br>
              <a:rPr lang="en-US" sz="1400" spc="0" dirty="0">
                <a:solidFill>
                  <a:schemeClr val="bg1">
                    <a:lumMod val="25000"/>
                  </a:schemeClr>
                </a:solidFill>
              </a:rPr>
            </a:br>
            <a:r>
              <a:rPr lang="en-US" sz="1400" spc="0" dirty="0">
                <a:solidFill>
                  <a:schemeClr val="bg1">
                    <a:lumMod val="25000"/>
                  </a:schemeClr>
                </a:solidFill>
              </a:rPr>
              <a:t>devices updated</a:t>
            </a:r>
          </a:p>
        </p:txBody>
      </p:sp>
      <p:cxnSp>
        <p:nvCxnSpPr>
          <p:cNvPr id="18" name="Straight Connector 17"/>
          <p:cNvCxnSpPr>
            <a:cxnSpLocks/>
          </p:cNvCxnSpPr>
          <p:nvPr/>
        </p:nvCxnSpPr>
        <p:spPr>
          <a:xfrm flipH="1">
            <a:off x="6235817" y="4288099"/>
            <a:ext cx="439539" cy="0"/>
          </a:xfrm>
          <a:prstGeom prst="line">
            <a:avLst/>
          </a:prstGeom>
          <a:ln w="6350">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6025277" y="1497081"/>
            <a:ext cx="1761263" cy="536225"/>
          </a:xfrm>
          <a:prstGeom prst="rect">
            <a:avLst/>
          </a:prstGeom>
          <a:noFill/>
        </p:spPr>
        <p:txBody>
          <a:bodyPr wrap="square" lIns="182854" tIns="91427" rIns="182854" bIns="91427" rtlCol="0">
            <a:spAutoFit/>
          </a:bodyPr>
          <a:lstStyle>
            <a:defPPr>
              <a:defRPr lang="en-US"/>
            </a:defPPr>
            <a:lvl1pPr defTabSz="609585">
              <a:lnSpc>
                <a:spcPct val="80000"/>
              </a:lnSpc>
              <a:defRPr sz="2400" spc="-98">
                <a:ln w="3175">
                  <a:noFill/>
                </a:ln>
                <a:latin typeface="Segoe UI" panose="020B0502040204020203" pitchFamily="34" charset="0"/>
                <a:cs typeface="Segoe UI" panose="020B0502040204020203" pitchFamily="34" charset="0"/>
              </a:defRPr>
            </a:lvl1pPr>
          </a:lstStyle>
          <a:p>
            <a:pPr defTabSz="609468">
              <a:defRPr/>
            </a:pPr>
            <a:r>
              <a:rPr lang="en-US" sz="1400" spc="0" dirty="0"/>
              <a:t>300B monthly authentications</a:t>
            </a:r>
          </a:p>
        </p:txBody>
      </p:sp>
      <p:cxnSp>
        <p:nvCxnSpPr>
          <p:cNvPr id="16" name="Straight Connector 15"/>
          <p:cNvCxnSpPr>
            <a:cxnSpLocks/>
          </p:cNvCxnSpPr>
          <p:nvPr/>
        </p:nvCxnSpPr>
        <p:spPr>
          <a:xfrm flipH="1">
            <a:off x="1754078" y="2261449"/>
            <a:ext cx="547673" cy="0"/>
          </a:xfrm>
          <a:prstGeom prst="line">
            <a:avLst/>
          </a:prstGeom>
          <a:ln w="6350">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211156" y="2067346"/>
            <a:ext cx="1700801" cy="887809"/>
          </a:xfrm>
          <a:prstGeom prst="rect">
            <a:avLst/>
          </a:prstGeom>
          <a:noFill/>
        </p:spPr>
        <p:txBody>
          <a:bodyPr wrap="square" lIns="182854" tIns="91427" rIns="182854" bIns="91427" rtlCol="0" anchor="b">
            <a:spAutoFit/>
          </a:bodyPr>
          <a:lstStyle/>
          <a:p>
            <a:pPr algn="r" defTabSz="609468">
              <a:lnSpc>
                <a:spcPct val="80000"/>
              </a:lnSpc>
              <a:defRPr/>
            </a:pPr>
            <a:r>
              <a:rPr lang="en-US" sz="1400" dirty="0">
                <a:ln w="3175">
                  <a:noFill/>
                </a:ln>
                <a:latin typeface="Segoe UI" panose="020B0502040204020203" pitchFamily="34" charset="0"/>
                <a:cs typeface="Segoe UI" panose="020B0502040204020203" pitchFamily="34" charset="0"/>
              </a:rPr>
              <a:t>200+ global cloud consumer and commercial services</a:t>
            </a:r>
          </a:p>
        </p:txBody>
      </p:sp>
      <p:cxnSp>
        <p:nvCxnSpPr>
          <p:cNvPr id="17" name="Straight Connector 16"/>
          <p:cNvCxnSpPr>
            <a:cxnSpLocks/>
          </p:cNvCxnSpPr>
          <p:nvPr/>
        </p:nvCxnSpPr>
        <p:spPr>
          <a:xfrm flipH="1">
            <a:off x="1497458" y="4663699"/>
            <a:ext cx="513239" cy="0"/>
          </a:xfrm>
          <a:prstGeom prst="line">
            <a:avLst/>
          </a:prstGeom>
          <a:ln w="6350">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1" name="Email/Team Sec bots"/>
          <p:cNvSpPr txBox="1"/>
          <p:nvPr/>
        </p:nvSpPr>
        <p:spPr>
          <a:xfrm>
            <a:off x="43622" y="4522820"/>
            <a:ext cx="1482355" cy="887809"/>
          </a:xfrm>
          <a:prstGeom prst="rect">
            <a:avLst/>
          </a:prstGeom>
          <a:noFill/>
        </p:spPr>
        <p:txBody>
          <a:bodyPr wrap="square" lIns="182854" tIns="91427" rIns="182854" bIns="91427" rtlCol="0">
            <a:spAutoFit/>
          </a:bodyPr>
          <a:lstStyle>
            <a:defPPr>
              <a:defRPr lang="en-US"/>
            </a:defPPr>
            <a:lvl1pPr algn="r" defTabSz="609585">
              <a:lnSpc>
                <a:spcPct val="80000"/>
              </a:lnSpc>
              <a:defRPr sz="2400" spc="-98">
                <a:ln w="3175">
                  <a:noFill/>
                </a:ln>
                <a:latin typeface="Segoe UI" panose="020B0502040204020203" pitchFamily="34" charset="0"/>
                <a:cs typeface="Segoe UI" panose="020B0502040204020203" pitchFamily="34" charset="0"/>
              </a:defRPr>
            </a:lvl1pPr>
          </a:lstStyle>
          <a:p>
            <a:pPr defTabSz="609468">
              <a:defRPr/>
            </a:pPr>
            <a:r>
              <a:rPr lang="en-US" sz="1400" spc="0" dirty="0"/>
              <a:t>18+ billion </a:t>
            </a:r>
            <a:br>
              <a:rPr lang="en-US" sz="1400" spc="0" dirty="0"/>
            </a:br>
            <a:r>
              <a:rPr lang="en-US" sz="1400" spc="0" dirty="0"/>
              <a:t>Bing web pages scanned</a:t>
            </a:r>
          </a:p>
        </p:txBody>
      </p:sp>
      <p:sp>
        <p:nvSpPr>
          <p:cNvPr id="53" name="Title 2"/>
          <p:cNvSpPr>
            <a:spLocks noGrp="1"/>
          </p:cNvSpPr>
          <p:nvPr>
            <p:ph type="title"/>
          </p:nvPr>
        </p:nvSpPr>
        <p:spPr>
          <a:xfrm>
            <a:off x="8171636" y="289957"/>
            <a:ext cx="4019500" cy="899537"/>
          </a:xfrm>
        </p:spPr>
        <p:txBody>
          <a:bodyPr vert="horz" wrap="square" lIns="182854" tIns="89642" rIns="91427" bIns="89642" rtlCol="0" anchor="t">
            <a:noAutofit/>
          </a:bodyPr>
          <a:lstStyle/>
          <a:p>
            <a:r>
              <a:rPr lang="en-US" kern="900" spc="100">
                <a:ln>
                  <a:noFill/>
                </a:ln>
                <a:solidFill>
                  <a:schemeClr val="bg1"/>
                </a:solidFill>
              </a:rPr>
              <a:t>THE MICROSOFT </a:t>
            </a:r>
            <a:r>
              <a:rPr lang="en-US" spc="10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INTELLIGENT SECURITY GRAPH</a:t>
            </a:r>
          </a:p>
        </p:txBody>
      </p:sp>
      <p:sp>
        <p:nvSpPr>
          <p:cNvPr id="55" name="TextBox 54"/>
          <p:cNvSpPr txBox="1"/>
          <p:nvPr/>
        </p:nvSpPr>
        <p:spPr>
          <a:xfrm>
            <a:off x="5365037" y="5828236"/>
            <a:ext cx="2141251" cy="536225"/>
          </a:xfrm>
          <a:prstGeom prst="rect">
            <a:avLst/>
          </a:prstGeom>
          <a:noFill/>
        </p:spPr>
        <p:txBody>
          <a:bodyPr wrap="square" lIns="182854" tIns="91427" rIns="182854" bIns="91427" rtlCol="0">
            <a:spAutoFit/>
          </a:bodyPr>
          <a:lstStyle>
            <a:defPPr>
              <a:defRPr lang="en-US"/>
            </a:defPPr>
            <a:lvl1pPr defTabSz="609585">
              <a:lnSpc>
                <a:spcPct val="80000"/>
              </a:lnSpc>
              <a:defRPr sz="2400" spc="-98">
                <a:ln w="3175">
                  <a:noFill/>
                </a:ln>
                <a:latin typeface="Segoe UI" panose="020B0502040204020203" pitchFamily="34" charset="0"/>
                <a:cs typeface="Segoe UI" panose="020B0502040204020203" pitchFamily="34" charset="0"/>
              </a:defRPr>
            </a:lvl1pPr>
          </a:lstStyle>
          <a:p>
            <a:pPr defTabSz="609468">
              <a:defRPr/>
            </a:pPr>
            <a:r>
              <a:rPr lang="en-US" sz="1400" spc="0" dirty="0"/>
              <a:t>200B </a:t>
            </a:r>
            <a:br>
              <a:rPr lang="en-US" sz="1400" spc="0" dirty="0"/>
            </a:br>
            <a:r>
              <a:rPr lang="en-US" sz="1400" spc="0" dirty="0"/>
              <a:t>e-mails </a:t>
            </a:r>
            <a:r>
              <a:rPr lang="en-US" sz="1400" spc="0" dirty="0" err="1"/>
              <a:t>analysed</a:t>
            </a:r>
            <a:endParaRPr lang="en-US" sz="1400" spc="0" dirty="0"/>
          </a:p>
        </p:txBody>
      </p:sp>
      <p:grpSp>
        <p:nvGrpSpPr>
          <p:cNvPr id="33" name="Group 32"/>
          <p:cNvGrpSpPr/>
          <p:nvPr/>
        </p:nvGrpSpPr>
        <p:grpSpPr>
          <a:xfrm rot="5400000">
            <a:off x="4987830" y="5632561"/>
            <a:ext cx="109712" cy="706401"/>
            <a:chOff x="4027187" y="754310"/>
            <a:chExt cx="109728" cy="706501"/>
          </a:xfrm>
        </p:grpSpPr>
        <p:cxnSp>
          <p:nvCxnSpPr>
            <p:cNvPr id="54" name="Straight Connector 53"/>
            <p:cNvCxnSpPr>
              <a:cxnSpLocks/>
              <a:stCxn id="11" idx="0"/>
            </p:cNvCxnSpPr>
            <p:nvPr/>
          </p:nvCxnSpPr>
          <p:spPr>
            <a:xfrm rot="16200000">
              <a:off x="3783665" y="1052696"/>
              <a:ext cx="596773" cy="1"/>
            </a:xfrm>
            <a:prstGeom prst="line">
              <a:avLst/>
            </a:prstGeom>
            <a:ln w="6350">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11" name="Oval 10"/>
            <p:cNvSpPr/>
            <p:nvPr/>
          </p:nvSpPr>
          <p:spPr bwMode="auto">
            <a:xfrm>
              <a:off x="4027187" y="1351083"/>
              <a:ext cx="109728" cy="109728"/>
            </a:xfrm>
            <a:prstGeom prst="ellipse">
              <a:avLst/>
            </a:prstGeom>
            <a:solidFill>
              <a:srgbClr val="0ED9F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nvGrpSpPr>
          <p:cNvPr id="42" name="Group 41"/>
          <p:cNvGrpSpPr/>
          <p:nvPr/>
        </p:nvGrpSpPr>
        <p:grpSpPr>
          <a:xfrm>
            <a:off x="7522468" y="296679"/>
            <a:ext cx="639989" cy="639989"/>
            <a:chOff x="9547860" y="3266525"/>
            <a:chExt cx="914400" cy="914400"/>
          </a:xfrm>
        </p:grpSpPr>
        <p:sp>
          <p:nvSpPr>
            <p:cNvPr id="43" name="Oval 42"/>
            <p:cNvSpPr/>
            <p:nvPr/>
          </p:nvSpPr>
          <p:spPr bwMode="auto">
            <a:xfrm>
              <a:off x="9547860" y="3266525"/>
              <a:ext cx="914400" cy="914400"/>
            </a:xfrm>
            <a:prstGeom prst="ellipse">
              <a:avLst/>
            </a:prstGeom>
            <a:solidFill>
              <a:schemeClr val="tx2"/>
            </a:solidFill>
            <a:ln w="38100">
              <a:solidFill>
                <a:schemeClr val="bg1"/>
              </a:solidFill>
              <a:miter lim="800000"/>
            </a:ln>
          </p:spPr>
          <p:txBody>
            <a:bodyPr wrap="square" lIns="233037" tIns="197185" rIns="179259" bIns="179259" rtlCol="0" anchor="ctr">
              <a:noAutofit/>
            </a:bodyPr>
            <a:lstStyle/>
            <a:p>
              <a:pPr algn="ctr" defTabSz="896214">
                <a:defRPr/>
              </a:pPr>
              <a:endParaRPr lang="en-US" sz="2745" kern="0" spc="49">
                <a:solidFill>
                  <a:srgbClr val="FFFFFF"/>
                </a:solidFill>
                <a:latin typeface="Segoe UI"/>
                <a:cs typeface="Segoe UI Semibold" panose="020B0702040204020203" pitchFamily="34" charset="0"/>
              </a:endParaRPr>
            </a:p>
          </p:txBody>
        </p:sp>
        <p:grpSp>
          <p:nvGrpSpPr>
            <p:cNvPr id="44" name="Group 43"/>
            <p:cNvGrpSpPr/>
            <p:nvPr/>
          </p:nvGrpSpPr>
          <p:grpSpPr>
            <a:xfrm>
              <a:off x="9788372" y="3493929"/>
              <a:ext cx="433376" cy="459593"/>
              <a:chOff x="4586405" y="5967206"/>
              <a:chExt cx="253326" cy="268651"/>
            </a:xfrm>
            <a:solidFill>
              <a:schemeClr val="bg1"/>
            </a:solidFill>
          </p:grpSpPr>
          <p:sp>
            <p:nvSpPr>
              <p:cNvPr id="45" name="Freeform 1905"/>
              <p:cNvSpPr>
                <a:spLocks noEditPoints="1"/>
              </p:cNvSpPr>
              <p:nvPr/>
            </p:nvSpPr>
            <p:spPr bwMode="auto">
              <a:xfrm>
                <a:off x="4586405" y="5967206"/>
                <a:ext cx="253326" cy="268651"/>
              </a:xfrm>
              <a:custGeom>
                <a:avLst/>
                <a:gdLst>
                  <a:gd name="T0" fmla="*/ 60 w 119"/>
                  <a:gd name="T1" fmla="*/ 126 h 126"/>
                  <a:gd name="T2" fmla="*/ 58 w 119"/>
                  <a:gd name="T3" fmla="*/ 125 h 126"/>
                  <a:gd name="T4" fmla="*/ 0 w 119"/>
                  <a:gd name="T5" fmla="*/ 47 h 126"/>
                  <a:gd name="T6" fmla="*/ 0 w 119"/>
                  <a:gd name="T7" fmla="*/ 15 h 126"/>
                  <a:gd name="T8" fmla="*/ 4 w 119"/>
                  <a:gd name="T9" fmla="*/ 15 h 126"/>
                  <a:gd name="T10" fmla="*/ 37 w 119"/>
                  <a:gd name="T11" fmla="*/ 6 h 126"/>
                  <a:gd name="T12" fmla="*/ 60 w 119"/>
                  <a:gd name="T13" fmla="*/ 0 h 126"/>
                  <a:gd name="T14" fmla="*/ 82 w 119"/>
                  <a:gd name="T15" fmla="*/ 6 h 126"/>
                  <a:gd name="T16" fmla="*/ 115 w 119"/>
                  <a:gd name="T17" fmla="*/ 15 h 126"/>
                  <a:gd name="T18" fmla="*/ 119 w 119"/>
                  <a:gd name="T19" fmla="*/ 15 h 126"/>
                  <a:gd name="T20" fmla="*/ 119 w 119"/>
                  <a:gd name="T21" fmla="*/ 47 h 126"/>
                  <a:gd name="T22" fmla="*/ 61 w 119"/>
                  <a:gd name="T23" fmla="*/ 125 h 126"/>
                  <a:gd name="T24" fmla="*/ 60 w 119"/>
                  <a:gd name="T25" fmla="*/ 126 h 126"/>
                  <a:gd name="T26" fmla="*/ 8 w 119"/>
                  <a:gd name="T27" fmla="*/ 23 h 126"/>
                  <a:gd name="T28" fmla="*/ 8 w 119"/>
                  <a:gd name="T29" fmla="*/ 47 h 126"/>
                  <a:gd name="T30" fmla="*/ 60 w 119"/>
                  <a:gd name="T31" fmla="*/ 117 h 126"/>
                  <a:gd name="T32" fmla="*/ 111 w 119"/>
                  <a:gd name="T33" fmla="*/ 47 h 126"/>
                  <a:gd name="T34" fmla="*/ 111 w 119"/>
                  <a:gd name="T35" fmla="*/ 23 h 126"/>
                  <a:gd name="T36" fmla="*/ 77 w 119"/>
                  <a:gd name="T37" fmla="*/ 13 h 126"/>
                  <a:gd name="T38" fmla="*/ 60 w 119"/>
                  <a:gd name="T39" fmla="*/ 8 h 126"/>
                  <a:gd name="T40" fmla="*/ 42 w 119"/>
                  <a:gd name="T41" fmla="*/ 13 h 126"/>
                  <a:gd name="T42" fmla="*/ 8 w 119"/>
                  <a:gd name="T43" fmla="*/ 2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9" h="126">
                    <a:moveTo>
                      <a:pt x="60" y="126"/>
                    </a:moveTo>
                    <a:cubicBezTo>
                      <a:pt x="58" y="125"/>
                      <a:pt x="58" y="125"/>
                      <a:pt x="58" y="125"/>
                    </a:cubicBezTo>
                    <a:cubicBezTo>
                      <a:pt x="20" y="104"/>
                      <a:pt x="0" y="77"/>
                      <a:pt x="0" y="47"/>
                    </a:cubicBezTo>
                    <a:cubicBezTo>
                      <a:pt x="0" y="15"/>
                      <a:pt x="0" y="15"/>
                      <a:pt x="0" y="15"/>
                    </a:cubicBezTo>
                    <a:cubicBezTo>
                      <a:pt x="4" y="15"/>
                      <a:pt x="4" y="15"/>
                      <a:pt x="4" y="15"/>
                    </a:cubicBezTo>
                    <a:cubicBezTo>
                      <a:pt x="17" y="15"/>
                      <a:pt x="29" y="12"/>
                      <a:pt x="37" y="6"/>
                    </a:cubicBezTo>
                    <a:cubicBezTo>
                      <a:pt x="43" y="2"/>
                      <a:pt x="51" y="0"/>
                      <a:pt x="60" y="0"/>
                    </a:cubicBezTo>
                    <a:cubicBezTo>
                      <a:pt x="68" y="0"/>
                      <a:pt x="76" y="2"/>
                      <a:pt x="82" y="6"/>
                    </a:cubicBezTo>
                    <a:cubicBezTo>
                      <a:pt x="90" y="12"/>
                      <a:pt x="102" y="15"/>
                      <a:pt x="115" y="15"/>
                    </a:cubicBezTo>
                    <a:cubicBezTo>
                      <a:pt x="119" y="15"/>
                      <a:pt x="119" y="15"/>
                      <a:pt x="119" y="15"/>
                    </a:cubicBezTo>
                    <a:cubicBezTo>
                      <a:pt x="119" y="47"/>
                      <a:pt x="119" y="47"/>
                      <a:pt x="119" y="47"/>
                    </a:cubicBezTo>
                    <a:cubicBezTo>
                      <a:pt x="119" y="77"/>
                      <a:pt x="99" y="104"/>
                      <a:pt x="61" y="125"/>
                    </a:cubicBezTo>
                    <a:lnTo>
                      <a:pt x="60" y="126"/>
                    </a:lnTo>
                    <a:close/>
                    <a:moveTo>
                      <a:pt x="8" y="23"/>
                    </a:moveTo>
                    <a:cubicBezTo>
                      <a:pt x="8" y="47"/>
                      <a:pt x="8" y="47"/>
                      <a:pt x="8" y="47"/>
                    </a:cubicBezTo>
                    <a:cubicBezTo>
                      <a:pt x="8" y="73"/>
                      <a:pt x="26" y="98"/>
                      <a:pt x="60" y="117"/>
                    </a:cubicBezTo>
                    <a:cubicBezTo>
                      <a:pt x="93" y="98"/>
                      <a:pt x="111" y="73"/>
                      <a:pt x="111" y="47"/>
                    </a:cubicBezTo>
                    <a:cubicBezTo>
                      <a:pt x="111" y="23"/>
                      <a:pt x="111" y="23"/>
                      <a:pt x="111" y="23"/>
                    </a:cubicBezTo>
                    <a:cubicBezTo>
                      <a:pt x="98" y="23"/>
                      <a:pt x="86" y="19"/>
                      <a:pt x="77" y="13"/>
                    </a:cubicBezTo>
                    <a:cubicBezTo>
                      <a:pt x="72" y="9"/>
                      <a:pt x="66" y="8"/>
                      <a:pt x="60" y="8"/>
                    </a:cubicBezTo>
                    <a:cubicBezTo>
                      <a:pt x="53" y="8"/>
                      <a:pt x="47" y="9"/>
                      <a:pt x="42" y="13"/>
                    </a:cubicBezTo>
                    <a:cubicBezTo>
                      <a:pt x="33" y="19"/>
                      <a:pt x="21" y="23"/>
                      <a:pt x="8" y="23"/>
                    </a:cubicBezTo>
                    <a:close/>
                  </a:path>
                </a:pathLst>
              </a:custGeom>
              <a:grpFill/>
              <a:ln>
                <a:noFill/>
              </a:ln>
            </p:spPr>
            <p:txBody>
              <a:bodyPr vert="horz" wrap="square" lIns="91427" tIns="45713" rIns="91427" bIns="45713" numCol="1" anchor="t" anchorCtr="0" compatLnSpc="1">
                <a:prstTxWarp prst="textNoShape">
                  <a:avLst/>
                </a:prstTxWarp>
              </a:bodyPr>
              <a:lstStyle/>
              <a:p>
                <a:pPr defTabSz="914225">
                  <a:defRPr/>
                </a:pPr>
                <a:endParaRPr lang="en-US" sz="1800">
                  <a:solidFill>
                    <a:srgbClr val="505050"/>
                  </a:solidFill>
                  <a:latin typeface="Segoe UI"/>
                </a:endParaRPr>
              </a:p>
            </p:txBody>
          </p:sp>
          <p:sp>
            <p:nvSpPr>
              <p:cNvPr id="46" name="Freeform 1906"/>
              <p:cNvSpPr>
                <a:spLocks noEditPoints="1"/>
              </p:cNvSpPr>
              <p:nvPr/>
            </p:nvSpPr>
            <p:spPr bwMode="auto">
              <a:xfrm>
                <a:off x="4652215" y="6033918"/>
                <a:ext cx="117197" cy="117197"/>
              </a:xfrm>
              <a:custGeom>
                <a:avLst/>
                <a:gdLst>
                  <a:gd name="T0" fmla="*/ 0 w 130"/>
                  <a:gd name="T1" fmla="*/ 111 h 130"/>
                  <a:gd name="T2" fmla="*/ 52 w 130"/>
                  <a:gd name="T3" fmla="*/ 118 h 130"/>
                  <a:gd name="T4" fmla="*/ 52 w 130"/>
                  <a:gd name="T5" fmla="*/ 68 h 130"/>
                  <a:gd name="T6" fmla="*/ 0 w 130"/>
                  <a:gd name="T7" fmla="*/ 68 h 130"/>
                  <a:gd name="T8" fmla="*/ 0 w 130"/>
                  <a:gd name="T9" fmla="*/ 111 h 130"/>
                  <a:gd name="T10" fmla="*/ 0 w 130"/>
                  <a:gd name="T11" fmla="*/ 61 h 130"/>
                  <a:gd name="T12" fmla="*/ 52 w 130"/>
                  <a:gd name="T13" fmla="*/ 61 h 130"/>
                  <a:gd name="T14" fmla="*/ 52 w 130"/>
                  <a:gd name="T15" fmla="*/ 12 h 130"/>
                  <a:gd name="T16" fmla="*/ 0 w 130"/>
                  <a:gd name="T17" fmla="*/ 19 h 130"/>
                  <a:gd name="T18" fmla="*/ 0 w 130"/>
                  <a:gd name="T19" fmla="*/ 61 h 130"/>
                  <a:gd name="T20" fmla="*/ 59 w 130"/>
                  <a:gd name="T21" fmla="*/ 120 h 130"/>
                  <a:gd name="T22" fmla="*/ 130 w 130"/>
                  <a:gd name="T23" fmla="*/ 130 h 130"/>
                  <a:gd name="T24" fmla="*/ 130 w 130"/>
                  <a:gd name="T25" fmla="*/ 68 h 130"/>
                  <a:gd name="T26" fmla="*/ 59 w 130"/>
                  <a:gd name="T27" fmla="*/ 68 h 130"/>
                  <a:gd name="T28" fmla="*/ 59 w 130"/>
                  <a:gd name="T29" fmla="*/ 120 h 130"/>
                  <a:gd name="T30" fmla="*/ 59 w 130"/>
                  <a:gd name="T31" fmla="*/ 9 h 130"/>
                  <a:gd name="T32" fmla="*/ 59 w 130"/>
                  <a:gd name="T33" fmla="*/ 61 h 130"/>
                  <a:gd name="T34" fmla="*/ 130 w 130"/>
                  <a:gd name="T35" fmla="*/ 61 h 130"/>
                  <a:gd name="T36" fmla="*/ 130 w 130"/>
                  <a:gd name="T37" fmla="*/ 0 h 130"/>
                  <a:gd name="T38" fmla="*/ 59 w 130"/>
                  <a:gd name="T39" fmla="*/ 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0" h="130">
                    <a:moveTo>
                      <a:pt x="0" y="111"/>
                    </a:moveTo>
                    <a:lnTo>
                      <a:pt x="52" y="118"/>
                    </a:lnTo>
                    <a:lnTo>
                      <a:pt x="52" y="68"/>
                    </a:lnTo>
                    <a:lnTo>
                      <a:pt x="0" y="68"/>
                    </a:lnTo>
                    <a:lnTo>
                      <a:pt x="0" y="111"/>
                    </a:lnTo>
                    <a:close/>
                    <a:moveTo>
                      <a:pt x="0" y="61"/>
                    </a:moveTo>
                    <a:lnTo>
                      <a:pt x="52" y="61"/>
                    </a:lnTo>
                    <a:lnTo>
                      <a:pt x="52" y="12"/>
                    </a:lnTo>
                    <a:lnTo>
                      <a:pt x="0" y="19"/>
                    </a:lnTo>
                    <a:lnTo>
                      <a:pt x="0" y="61"/>
                    </a:lnTo>
                    <a:close/>
                    <a:moveTo>
                      <a:pt x="59" y="120"/>
                    </a:moveTo>
                    <a:lnTo>
                      <a:pt x="130" y="130"/>
                    </a:lnTo>
                    <a:lnTo>
                      <a:pt x="130" y="68"/>
                    </a:lnTo>
                    <a:lnTo>
                      <a:pt x="59" y="68"/>
                    </a:lnTo>
                    <a:lnTo>
                      <a:pt x="59" y="120"/>
                    </a:lnTo>
                    <a:close/>
                    <a:moveTo>
                      <a:pt x="59" y="9"/>
                    </a:moveTo>
                    <a:lnTo>
                      <a:pt x="59" y="61"/>
                    </a:lnTo>
                    <a:lnTo>
                      <a:pt x="130" y="61"/>
                    </a:lnTo>
                    <a:lnTo>
                      <a:pt x="130" y="0"/>
                    </a:lnTo>
                    <a:lnTo>
                      <a:pt x="59" y="9"/>
                    </a:lnTo>
                    <a:close/>
                  </a:path>
                </a:pathLst>
              </a:custGeom>
              <a:grpFill/>
              <a:ln>
                <a:noFill/>
              </a:ln>
            </p:spPr>
            <p:txBody>
              <a:bodyPr vert="horz" wrap="square" lIns="91427" tIns="45713" rIns="91427" bIns="45713" numCol="1" anchor="t" anchorCtr="0" compatLnSpc="1">
                <a:prstTxWarp prst="textNoShape">
                  <a:avLst/>
                </a:prstTxWarp>
              </a:bodyPr>
              <a:lstStyle/>
              <a:p>
                <a:pPr defTabSz="914225">
                  <a:defRPr/>
                </a:pPr>
                <a:endParaRPr lang="en-US" sz="1800">
                  <a:solidFill>
                    <a:srgbClr val="505050"/>
                  </a:solidFill>
                  <a:latin typeface="Segoe UI"/>
                </a:endParaRPr>
              </a:p>
            </p:txBody>
          </p:sp>
        </p:grpSp>
      </p:grpSp>
      <p:sp>
        <p:nvSpPr>
          <p:cNvPr id="34" name="TextBox 33"/>
          <p:cNvSpPr txBox="1"/>
          <p:nvPr/>
        </p:nvSpPr>
        <p:spPr>
          <a:xfrm>
            <a:off x="8077568" y="2546154"/>
            <a:ext cx="3730119" cy="2622178"/>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182854" tIns="91401" rIns="182854" bIns="91401" numCol="1" spcCol="0" rtlCol="0" fromWordArt="0" anchor="t" anchorCtr="0" forceAA="0" compatLnSpc="1">
            <a:prstTxWarp prst="textNoShape">
              <a:avLst/>
            </a:prstTxWarp>
            <a:spAutoFit/>
          </a:bodyPr>
          <a:lstStyle>
            <a:defPPr>
              <a:defRPr lang="en-US"/>
            </a:defPPr>
            <a:lvl1pPr marR="0" lvl="0" indent="0" algn="ctr" defTabSz="914099" fontAlgn="base">
              <a:lnSpc>
                <a:spcPct val="100000"/>
              </a:lnSpc>
              <a:spcBef>
                <a:spcPct val="0"/>
              </a:spcBef>
              <a:spcAft>
                <a:spcPct val="0"/>
              </a:spcAft>
              <a:buClrTx/>
              <a:buSzTx/>
              <a:buFontTx/>
              <a:buNone/>
              <a:tabLst/>
              <a:defRPr kumimoji="0" sz="2200" b="0" i="0" u="none" strike="noStrike" kern="0" cap="none" spc="0" normalizeH="0" baseline="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defRPr>
            </a:lvl1pPr>
          </a:lstStyle>
          <a:p>
            <a:pPr algn="l" defTabSz="913924">
              <a:lnSpc>
                <a:spcPct val="90000"/>
              </a:lnSpc>
              <a:defRPr/>
            </a:pPr>
            <a:r>
              <a:rPr lang="en-US" sz="1600" dirty="0">
                <a:solidFill>
                  <a:srgbClr val="FFFFFF"/>
                </a:solidFill>
              </a:rPr>
              <a:t>Cyber threat intelligence collected from unparalleled security information sources</a:t>
            </a:r>
          </a:p>
          <a:p>
            <a:pPr algn="l" defTabSz="913924">
              <a:lnSpc>
                <a:spcPct val="90000"/>
              </a:lnSpc>
              <a:defRPr/>
            </a:pPr>
            <a:endParaRPr lang="en-US" sz="1600" dirty="0">
              <a:solidFill>
                <a:srgbClr val="FFFFFF"/>
              </a:solidFill>
            </a:endParaRPr>
          </a:p>
          <a:p>
            <a:pPr algn="l" defTabSz="913924">
              <a:lnSpc>
                <a:spcPct val="90000"/>
              </a:lnSpc>
              <a:defRPr/>
            </a:pPr>
            <a:r>
              <a:rPr lang="en-US" sz="1600" dirty="0">
                <a:solidFill>
                  <a:srgbClr val="FFFFFF"/>
                </a:solidFill>
              </a:rPr>
              <a:t>Billions of data points</a:t>
            </a:r>
          </a:p>
          <a:p>
            <a:pPr algn="l" defTabSz="913924">
              <a:lnSpc>
                <a:spcPct val="90000"/>
              </a:lnSpc>
              <a:defRPr/>
            </a:pPr>
            <a:endParaRPr lang="en-US" sz="1600" dirty="0">
              <a:solidFill>
                <a:srgbClr val="FFFFFF"/>
              </a:solidFill>
            </a:endParaRPr>
          </a:p>
          <a:p>
            <a:pPr algn="l" defTabSz="913924">
              <a:lnSpc>
                <a:spcPct val="90000"/>
              </a:lnSpc>
              <a:defRPr/>
            </a:pPr>
            <a:r>
              <a:rPr lang="en-US" sz="1600" dirty="0">
                <a:solidFill>
                  <a:srgbClr val="FFFFFF"/>
                </a:solidFill>
              </a:rPr>
              <a:t>Detect threats before they do damage </a:t>
            </a:r>
          </a:p>
          <a:p>
            <a:pPr algn="l" defTabSz="913924">
              <a:lnSpc>
                <a:spcPct val="90000"/>
              </a:lnSpc>
              <a:defRPr/>
            </a:pPr>
            <a:endParaRPr lang="en-US" sz="1600" dirty="0">
              <a:solidFill>
                <a:srgbClr val="FFFFFF"/>
              </a:solidFill>
            </a:endParaRPr>
          </a:p>
          <a:p>
            <a:pPr algn="l" defTabSz="913924">
              <a:lnSpc>
                <a:spcPct val="90000"/>
              </a:lnSpc>
              <a:defRPr/>
            </a:pPr>
            <a:r>
              <a:rPr lang="en-US" sz="1600" dirty="0">
                <a:solidFill>
                  <a:srgbClr val="FFFFFF"/>
                </a:solidFill>
              </a:rPr>
              <a:t>Powered by machine learning and human intelligence</a:t>
            </a:r>
          </a:p>
        </p:txBody>
      </p:sp>
    </p:spTree>
    <p:extLst>
      <p:ext uri="{BB962C8B-B14F-4D97-AF65-F5344CB8AC3E}">
        <p14:creationId xmlns:p14="http://schemas.microsoft.com/office/powerpoint/2010/main" val="334893221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C68C5D0-C568-4F7E-811B-61804875B79C}"/>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2000" contrast="-9000"/>
                    </a14:imgEffect>
                  </a14:imgLayer>
                </a14:imgProps>
              </a:ext>
              <a:ext uri="{28A0092B-C50C-407E-A947-70E740481C1C}">
                <a14:useLocalDpi xmlns:a14="http://schemas.microsoft.com/office/drawing/2010/main" val="0"/>
              </a:ext>
            </a:extLst>
          </a:blip>
          <a:srcRect l="11548" t="22897" r="64928" b="27742"/>
          <a:stretch/>
        </p:blipFill>
        <p:spPr>
          <a:xfrm>
            <a:off x="430213" y="1607763"/>
            <a:ext cx="3406774" cy="4372329"/>
          </a:xfrm>
          <a:prstGeom prst="rect">
            <a:avLst/>
          </a:prstGeom>
        </p:spPr>
      </p:pic>
      <p:pic>
        <p:nvPicPr>
          <p:cNvPr id="9" name="Picture 8">
            <a:extLst>
              <a:ext uri="{FF2B5EF4-FFF2-40B4-BE49-F238E27FC236}">
                <a16:creationId xmlns:a16="http://schemas.microsoft.com/office/drawing/2014/main" id="{1B2B2008-D367-497F-BBB4-5CB8410FCBB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3932" t="3344" r="25873"/>
          <a:stretch/>
        </p:blipFill>
        <p:spPr>
          <a:xfrm>
            <a:off x="-3558857" y="1607763"/>
            <a:ext cx="3406774" cy="4372329"/>
          </a:xfrm>
          <a:prstGeom prst="rect">
            <a:avLst/>
          </a:prstGeom>
        </p:spPr>
      </p:pic>
      <p:sp>
        <p:nvSpPr>
          <p:cNvPr id="2" name="Title 1"/>
          <p:cNvSpPr>
            <a:spLocks noGrp="1"/>
          </p:cNvSpPr>
          <p:nvPr>
            <p:ph type="title"/>
          </p:nvPr>
        </p:nvSpPr>
        <p:spPr>
          <a:xfrm>
            <a:off x="430213" y="609600"/>
            <a:ext cx="11038647" cy="795089"/>
          </a:xfrm>
        </p:spPr>
        <p:txBody>
          <a:bodyPr/>
          <a:lstStyle/>
          <a:p>
            <a:r>
              <a:rPr lang="en-US" dirty="0"/>
              <a:t>Simple and flexible management</a:t>
            </a:r>
            <a:br>
              <a:rPr lang="en-US" dirty="0"/>
            </a:br>
            <a:r>
              <a:rPr lang="en-US" sz="2400" dirty="0">
                <a:solidFill>
                  <a:schemeClr val="tx2"/>
                </a:solidFill>
                <a:latin typeface="+mn-lt"/>
              </a:rPr>
              <a:t>Windows 10 Pro devices </a:t>
            </a:r>
            <a:endParaRPr lang="en-US" sz="2400" dirty="0">
              <a:latin typeface="+mn-lt"/>
            </a:endParaRPr>
          </a:p>
        </p:txBody>
      </p:sp>
      <p:sp>
        <p:nvSpPr>
          <p:cNvPr id="5" name="TextBox 4">
            <a:extLst>
              <a:ext uri="{FF2B5EF4-FFF2-40B4-BE49-F238E27FC236}">
                <a16:creationId xmlns:a16="http://schemas.microsoft.com/office/drawing/2014/main" id="{8E738629-D6E3-4171-B376-EE9C2BDD531A}"/>
              </a:ext>
            </a:extLst>
          </p:cNvPr>
          <p:cNvSpPr txBox="1"/>
          <p:nvPr/>
        </p:nvSpPr>
        <p:spPr>
          <a:xfrm>
            <a:off x="333673" y="6508521"/>
            <a:ext cx="6931831" cy="200055"/>
          </a:xfrm>
          <a:prstGeom prst="rect">
            <a:avLst/>
          </a:prstGeom>
          <a:noFill/>
        </p:spPr>
        <p:txBody>
          <a:bodyPr wrap="square" rtlCol="0" anchor="b">
            <a:spAutoFit/>
          </a:bodyPr>
          <a:lstStyle/>
          <a:p>
            <a:r>
              <a:rPr lang="en-US" sz="700" baseline="30000" dirty="0">
                <a:solidFill>
                  <a:schemeClr val="bg1">
                    <a:lumMod val="50000"/>
                  </a:schemeClr>
                </a:solidFill>
              </a:rPr>
              <a:t>1</a:t>
            </a:r>
            <a:r>
              <a:rPr lang="en-US" sz="700" dirty="0">
                <a:solidFill>
                  <a:schemeClr val="bg1">
                    <a:lumMod val="50000"/>
                  </a:schemeClr>
                </a:solidFill>
              </a:rPr>
              <a:t>As compared to prior version of Windows. Forrester, Total Economic Impact of Windows 10 Pro; </a:t>
            </a:r>
            <a:r>
              <a:rPr lang="en-US" sz="700" baseline="30000" dirty="0">
                <a:solidFill>
                  <a:schemeClr val="bg1">
                    <a:lumMod val="50000"/>
                  </a:schemeClr>
                </a:solidFill>
              </a:rPr>
              <a:t>2</a:t>
            </a:r>
            <a:r>
              <a:rPr lang="en-US" sz="700" dirty="0">
                <a:solidFill>
                  <a:schemeClr val="bg1">
                    <a:lumMod val="50000"/>
                  </a:schemeClr>
                </a:solidFill>
              </a:rPr>
              <a:t>FSold separately; </a:t>
            </a:r>
            <a:r>
              <a:rPr lang="en-US" sz="700" baseline="30000" dirty="0">
                <a:solidFill>
                  <a:schemeClr val="bg1">
                    <a:lumMod val="50000"/>
                  </a:schemeClr>
                </a:solidFill>
              </a:rPr>
              <a:t>3</a:t>
            </a:r>
            <a:r>
              <a:rPr lang="en-US" sz="700" dirty="0">
                <a:solidFill>
                  <a:schemeClr val="bg1">
                    <a:lumMod val="50000"/>
                  </a:schemeClr>
                </a:solidFill>
              </a:rPr>
              <a:t>For the supported lifetime of the device.</a:t>
            </a:r>
          </a:p>
        </p:txBody>
      </p:sp>
      <p:sp>
        <p:nvSpPr>
          <p:cNvPr id="3" name="Rectangle 2">
            <a:extLst>
              <a:ext uri="{FF2B5EF4-FFF2-40B4-BE49-F238E27FC236}">
                <a16:creationId xmlns:a16="http://schemas.microsoft.com/office/drawing/2014/main" id="{4F89B70E-06F2-456D-A9A7-248BAC29EB7F}"/>
              </a:ext>
            </a:extLst>
          </p:cNvPr>
          <p:cNvSpPr/>
          <p:nvPr/>
        </p:nvSpPr>
        <p:spPr>
          <a:xfrm>
            <a:off x="4161625" y="2602955"/>
            <a:ext cx="6787114" cy="3323987"/>
          </a:xfrm>
          <a:prstGeom prst="rect">
            <a:avLst/>
          </a:prstGeom>
        </p:spPr>
        <p:txBody>
          <a:bodyPr wrap="square" lIns="0" tIns="0" rIns="0" bIns="0">
            <a:spAutoFit/>
          </a:bodyPr>
          <a:lstStyle/>
          <a:p>
            <a:pPr defTabSz="914028">
              <a:spcAft>
                <a:spcPts val="1200"/>
              </a:spcAft>
              <a:defRPr/>
            </a:pPr>
            <a:r>
              <a:rPr lang="en-US" sz="1600" dirty="0">
                <a:cs typeface="Segoe UI Semibold" panose="020B0702040204020203" pitchFamily="34" charset="0"/>
              </a:rPr>
              <a:t>Users can </a:t>
            </a:r>
            <a:r>
              <a:rPr lang="en-US" sz="1600" dirty="0">
                <a:solidFill>
                  <a:schemeClr val="accent1"/>
                </a:solidFill>
                <a:latin typeface="+mj-lt"/>
                <a:cs typeface="Segoe UI Semibold" panose="020B0702040204020203" pitchFamily="34" charset="0"/>
              </a:rPr>
              <a:t>set up their own devices with Windows Autopilot. </a:t>
            </a:r>
            <a:r>
              <a:rPr lang="en-US" sz="1600" dirty="0">
                <a:cs typeface="Segoe UI Semibold" panose="020B0702040204020203" pitchFamily="34" charset="0"/>
              </a:rPr>
              <a:t>Unbox a brand new machine and get it ready in a few simple steps that any user can do for themselves.</a:t>
            </a:r>
          </a:p>
          <a:p>
            <a:pPr defTabSz="914028">
              <a:spcAft>
                <a:spcPts val="1200"/>
              </a:spcAft>
              <a:defRPr/>
            </a:pPr>
            <a:r>
              <a:rPr lang="en-US" sz="1600" dirty="0">
                <a:cs typeface="Segoe UI Semibold" panose="020B0702040204020203" pitchFamily="34" charset="0"/>
              </a:rPr>
              <a:t>Users sign in once for Microsoft services and many apps on Azure, using Azure Active Directory.</a:t>
            </a:r>
            <a:r>
              <a:rPr lang="en-US" sz="1600" baseline="30000" dirty="0">
                <a:cs typeface="Segoe UI Semibold" panose="020B0702040204020203" pitchFamily="34" charset="0"/>
              </a:rPr>
              <a:t>2</a:t>
            </a:r>
          </a:p>
          <a:p>
            <a:pPr defTabSz="914028">
              <a:spcAft>
                <a:spcPts val="1200"/>
              </a:spcAft>
              <a:defRPr/>
            </a:pPr>
            <a:r>
              <a:rPr lang="en-US" sz="1600" dirty="0">
                <a:cs typeface="Segoe UI Semibold" panose="020B0702040204020203" pitchFamily="34" charset="0"/>
              </a:rPr>
              <a:t>Receive updates on your own schedule. Always be up to date</a:t>
            </a:r>
            <a:r>
              <a:rPr lang="en-US" sz="1600" baseline="30000" dirty="0">
                <a:cs typeface="Segoe UI Semibold" panose="020B0702040204020203" pitchFamily="34" charset="0"/>
              </a:rPr>
              <a:t>3</a:t>
            </a:r>
            <a:r>
              <a:rPr lang="en-US" sz="1600" dirty="0">
                <a:cs typeface="Segoe UI Semibold" panose="020B0702040204020203" pitchFamily="34" charset="0"/>
              </a:rPr>
              <a:t> with the latest security and feature enhancements with control of when they happen with Windows Update for Business </a:t>
            </a:r>
          </a:p>
          <a:p>
            <a:pPr defTabSz="914028">
              <a:spcAft>
                <a:spcPts val="1200"/>
              </a:spcAft>
              <a:defRPr/>
            </a:pPr>
            <a:r>
              <a:rPr lang="en-US" sz="1600" dirty="0">
                <a:cs typeface="Segoe UI Semibold" panose="020B0702040204020203" pitchFamily="34" charset="0"/>
              </a:rPr>
              <a:t>Acquire, manage, and distribute apps easily via the Microsoft Store. </a:t>
            </a:r>
          </a:p>
          <a:p>
            <a:pPr defTabSz="914028">
              <a:spcAft>
                <a:spcPts val="1200"/>
              </a:spcAft>
              <a:defRPr/>
            </a:pPr>
            <a:r>
              <a:rPr lang="en-US" sz="1600" dirty="0">
                <a:cs typeface="Segoe UI Semibold" panose="020B0702040204020203" pitchFamily="34" charset="0"/>
              </a:rPr>
              <a:t>Windows 10 Pro has a right fit device for every worker’s needs and your budget. Choose from a wide range of device form factors and features. </a:t>
            </a:r>
          </a:p>
        </p:txBody>
      </p:sp>
      <p:sp>
        <p:nvSpPr>
          <p:cNvPr id="4" name="Rectangle 3">
            <a:extLst>
              <a:ext uri="{FF2B5EF4-FFF2-40B4-BE49-F238E27FC236}">
                <a16:creationId xmlns:a16="http://schemas.microsoft.com/office/drawing/2014/main" id="{510B5491-4BC3-4160-B6A9-A413267F562D}"/>
              </a:ext>
            </a:extLst>
          </p:cNvPr>
          <p:cNvSpPr/>
          <p:nvPr/>
        </p:nvSpPr>
        <p:spPr>
          <a:xfrm>
            <a:off x="4161625" y="1556200"/>
            <a:ext cx="6871335" cy="830997"/>
          </a:xfrm>
          <a:prstGeom prst="rect">
            <a:avLst/>
          </a:prstGeom>
        </p:spPr>
        <p:txBody>
          <a:bodyPr wrap="square" lIns="0" tIns="0" rIns="0" bIns="0">
            <a:spAutoFit/>
          </a:bodyPr>
          <a:lstStyle/>
          <a:p>
            <a:r>
              <a:rPr lang="en-US" sz="1800" dirty="0">
                <a:latin typeface="+mj-lt"/>
              </a:rPr>
              <a:t>Thanks to user-friendly and flexible management, IT administrators estimate up to a 20% reduction in IT desktop management time with Windows 10 Pro.</a:t>
            </a:r>
            <a:r>
              <a:rPr lang="en-US" sz="1800" baseline="30000" dirty="0">
                <a:latin typeface="+mj-lt"/>
              </a:rPr>
              <a:t>1</a:t>
            </a:r>
            <a:r>
              <a:rPr lang="en-US" sz="1800" dirty="0">
                <a:latin typeface="+mj-lt"/>
              </a:rPr>
              <a:t> </a:t>
            </a:r>
          </a:p>
        </p:txBody>
      </p:sp>
    </p:spTree>
    <p:extLst>
      <p:ext uri="{BB962C8B-B14F-4D97-AF65-F5344CB8AC3E}">
        <p14:creationId xmlns:p14="http://schemas.microsoft.com/office/powerpoint/2010/main" val="1218416900"/>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D097A5F-C9AD-4FE2-899C-7B04B259B58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7041" t="16034" b="13275"/>
          <a:stretch/>
        </p:blipFill>
        <p:spPr>
          <a:xfrm>
            <a:off x="4932943" y="1818502"/>
            <a:ext cx="3071421" cy="1983477"/>
          </a:xfrm>
          <a:prstGeom prst="rect">
            <a:avLst/>
          </a:prstGeom>
        </p:spPr>
      </p:pic>
      <p:pic>
        <p:nvPicPr>
          <p:cNvPr id="16" name="Picture 15">
            <a:extLst>
              <a:ext uri="{FF2B5EF4-FFF2-40B4-BE49-F238E27FC236}">
                <a16:creationId xmlns:a16="http://schemas.microsoft.com/office/drawing/2014/main" id="{42B771BE-BED1-4387-89F3-729CE1E653A8}"/>
              </a:ext>
            </a:extLst>
          </p:cNvPr>
          <p:cNvPicPr>
            <a:picLocks noChangeAspect="1"/>
          </p:cNvPicPr>
          <p:nvPr/>
        </p:nvPicPr>
        <p:blipFill rotWithShape="1">
          <a:blip r:embed="rId4">
            <a:extLst>
              <a:ext uri="{28A0092B-C50C-407E-A947-70E740481C1C}">
                <a14:useLocalDpi xmlns:a14="http://schemas.microsoft.com/office/drawing/2010/main" val="0"/>
              </a:ext>
            </a:extLst>
          </a:blip>
          <a:srcRect b="3058"/>
          <a:stretch/>
        </p:blipFill>
        <p:spPr>
          <a:xfrm flipH="1">
            <a:off x="8397439" y="1818502"/>
            <a:ext cx="3071421" cy="1983477"/>
          </a:xfrm>
          <a:prstGeom prst="rect">
            <a:avLst/>
          </a:prstGeom>
        </p:spPr>
      </p:pic>
      <p:pic>
        <p:nvPicPr>
          <p:cNvPr id="14" name="Picture 13">
            <a:extLst>
              <a:ext uri="{FF2B5EF4-FFF2-40B4-BE49-F238E27FC236}">
                <a16:creationId xmlns:a16="http://schemas.microsoft.com/office/drawing/2014/main" id="{06E8C8DD-A170-4D3B-83DB-2E074EB2E87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7884" t="20131" r="1" b="19685"/>
          <a:stretch/>
        </p:blipFill>
        <p:spPr>
          <a:xfrm>
            <a:off x="12394129" y="1818501"/>
            <a:ext cx="3071421" cy="1983477"/>
          </a:xfrm>
          <a:prstGeom prst="rect">
            <a:avLst/>
          </a:prstGeom>
        </p:spPr>
      </p:pic>
      <p:sp>
        <p:nvSpPr>
          <p:cNvPr id="2" name="Title 1"/>
          <p:cNvSpPr>
            <a:spLocks noGrp="1"/>
          </p:cNvSpPr>
          <p:nvPr>
            <p:ph type="title"/>
          </p:nvPr>
        </p:nvSpPr>
        <p:spPr>
          <a:xfrm>
            <a:off x="430214" y="609600"/>
            <a:ext cx="11761786" cy="397545"/>
          </a:xfrm>
        </p:spPr>
        <p:txBody>
          <a:bodyPr/>
          <a:lstStyle/>
          <a:p>
            <a:r>
              <a:rPr lang="en-US" sz="2900" dirty="0"/>
              <a:t>Get the advantages of new 8th Generation Intel</a:t>
            </a:r>
            <a:r>
              <a:rPr lang="en-US" sz="2900" baseline="30000" dirty="0"/>
              <a:t>®</a:t>
            </a:r>
            <a:r>
              <a:rPr lang="en-US" sz="2900" dirty="0"/>
              <a:t> Core</a:t>
            </a:r>
            <a:r>
              <a:rPr lang="en-US" sz="2900" baseline="30000" dirty="0"/>
              <a:t>™</a:t>
            </a:r>
            <a:r>
              <a:rPr lang="en-US" sz="2900" dirty="0"/>
              <a:t> </a:t>
            </a:r>
            <a:r>
              <a:rPr lang="en-US" sz="2900" dirty="0" err="1"/>
              <a:t>vPro</a:t>
            </a:r>
            <a:r>
              <a:rPr lang="en-US" sz="2900" baseline="30000" dirty="0"/>
              <a:t>™</a:t>
            </a:r>
            <a:r>
              <a:rPr lang="en-US" sz="2900" dirty="0"/>
              <a:t> Processors </a:t>
            </a:r>
          </a:p>
        </p:txBody>
      </p:sp>
      <p:sp>
        <p:nvSpPr>
          <p:cNvPr id="7" name="Text Placeholder 6">
            <a:extLst>
              <a:ext uri="{FF2B5EF4-FFF2-40B4-BE49-F238E27FC236}">
                <a16:creationId xmlns:a16="http://schemas.microsoft.com/office/drawing/2014/main" id="{85A89013-0EC6-4B30-B37C-7AD22E0F3834}"/>
              </a:ext>
            </a:extLst>
          </p:cNvPr>
          <p:cNvSpPr>
            <a:spLocks noGrp="1"/>
          </p:cNvSpPr>
          <p:nvPr>
            <p:ph type="body" sz="quarter" idx="4294967295"/>
          </p:nvPr>
        </p:nvSpPr>
        <p:spPr>
          <a:xfrm>
            <a:off x="457922" y="2756767"/>
            <a:ext cx="3514427" cy="1897122"/>
          </a:xfrm>
          <a:noFill/>
        </p:spPr>
        <p:txBody>
          <a:bodyPr/>
          <a:lstStyle/>
          <a:p>
            <a:pPr marL="0" indent="0">
              <a:lnSpc>
                <a:spcPts val="3000"/>
              </a:lnSpc>
              <a:buNone/>
            </a:pPr>
            <a:r>
              <a:rPr lang="en-US" sz="2400" spc="-70" dirty="0">
                <a:latin typeface="+mj-lt"/>
              </a:rPr>
              <a:t>The Intel</a:t>
            </a:r>
            <a:r>
              <a:rPr lang="en-US" sz="2400" spc="-70" baseline="30000" dirty="0">
                <a:latin typeface="+mj-lt"/>
              </a:rPr>
              <a:t>®</a:t>
            </a:r>
            <a:r>
              <a:rPr lang="en-US" sz="2400" spc="-70" dirty="0">
                <a:latin typeface="+mj-lt"/>
              </a:rPr>
              <a:t> vPro</a:t>
            </a:r>
            <a:r>
              <a:rPr lang="en-US" sz="2400" spc="-70" baseline="30000" dirty="0">
                <a:latin typeface="+mj-lt"/>
              </a:rPr>
              <a:t>™ </a:t>
            </a:r>
            <a:r>
              <a:rPr lang="en-US" sz="2400" spc="-70" dirty="0">
                <a:latin typeface="+mj-lt"/>
              </a:rPr>
              <a:t>Platform is a foundation for business productivity that </a:t>
            </a:r>
            <a:r>
              <a:rPr lang="en-US" sz="2400" b="1" spc="-70" dirty="0">
                <a:solidFill>
                  <a:schemeClr val="accent1"/>
                </a:solidFill>
                <a:latin typeface="+mj-lt"/>
              </a:rPr>
              <a:t>powers more than 95% of today’s best business PCs. </a:t>
            </a:r>
            <a:endParaRPr lang="en-US" sz="2400" b="1" spc="-70" dirty="0">
              <a:solidFill>
                <a:schemeClr val="accent1"/>
              </a:solidFill>
              <a:latin typeface="+mj-lt"/>
              <a:cs typeface="Segoe UI Semibold" panose="020B0702040204020203" pitchFamily="34" charset="0"/>
            </a:endParaRPr>
          </a:p>
        </p:txBody>
      </p:sp>
      <p:sp>
        <p:nvSpPr>
          <p:cNvPr id="3" name="TextBox 2">
            <a:extLst>
              <a:ext uri="{FF2B5EF4-FFF2-40B4-BE49-F238E27FC236}">
                <a16:creationId xmlns:a16="http://schemas.microsoft.com/office/drawing/2014/main" id="{B6E361CB-AD4B-451F-9902-35E3AAF5612D}"/>
              </a:ext>
            </a:extLst>
          </p:cNvPr>
          <p:cNvSpPr txBox="1"/>
          <p:nvPr/>
        </p:nvSpPr>
        <p:spPr>
          <a:xfrm>
            <a:off x="4745102" y="3813616"/>
            <a:ext cx="3415412" cy="2177354"/>
          </a:xfrm>
          <a:prstGeom prst="rect">
            <a:avLst/>
          </a:prstGeom>
          <a:noFill/>
        </p:spPr>
        <p:txBody>
          <a:bodyPr wrap="square" lIns="179285" tIns="143428" rIns="179285" bIns="143428" rtlCol="0">
            <a:spAutoFit/>
          </a:bodyPr>
          <a:lstStyle/>
          <a:p>
            <a:pPr>
              <a:spcAft>
                <a:spcPts val="800"/>
              </a:spcAft>
              <a:buSzPct val="90000"/>
            </a:pPr>
            <a:r>
              <a:rPr lang="en-US" sz="2400" spc="-70" dirty="0">
                <a:latin typeface="+mj-lt"/>
              </a:rPr>
              <a:t>What workers want</a:t>
            </a:r>
            <a:endParaRPr lang="en-US" sz="2000" dirty="0"/>
          </a:p>
          <a:p>
            <a:pPr>
              <a:spcAft>
                <a:spcPts val="800"/>
              </a:spcAft>
            </a:pPr>
            <a:r>
              <a:rPr lang="en-US" sz="1800" b="1" dirty="0">
                <a:solidFill>
                  <a:schemeClr val="accent1"/>
                </a:solidFill>
              </a:rPr>
              <a:t>1</a:t>
            </a:r>
            <a:r>
              <a:rPr lang="en-US" sz="1800" dirty="0"/>
              <a:t>  Powerful insights</a:t>
            </a:r>
          </a:p>
          <a:p>
            <a:pPr>
              <a:spcAft>
                <a:spcPts val="800"/>
              </a:spcAft>
            </a:pPr>
            <a:r>
              <a:rPr lang="en-US" sz="1800" b="1" dirty="0">
                <a:solidFill>
                  <a:schemeClr val="accent1"/>
                </a:solidFill>
              </a:rPr>
              <a:t>2</a:t>
            </a:r>
            <a:r>
              <a:rPr lang="en-US" sz="1800" dirty="0"/>
              <a:t>  Full workday battery</a:t>
            </a:r>
          </a:p>
          <a:p>
            <a:pPr>
              <a:spcAft>
                <a:spcPts val="800"/>
              </a:spcAft>
            </a:pPr>
            <a:r>
              <a:rPr lang="en-US" sz="1800" b="1" dirty="0">
                <a:solidFill>
                  <a:schemeClr val="accent1"/>
                </a:solidFill>
              </a:rPr>
              <a:t>3</a:t>
            </a:r>
            <a:r>
              <a:rPr lang="en-US" sz="1800" dirty="0"/>
              <a:t>  Reliable multitasking</a:t>
            </a:r>
          </a:p>
          <a:p>
            <a:pPr>
              <a:spcAft>
                <a:spcPts val="800"/>
              </a:spcAft>
            </a:pPr>
            <a:r>
              <a:rPr lang="en-US" sz="1800" b="1" dirty="0">
                <a:solidFill>
                  <a:schemeClr val="accent1"/>
                </a:solidFill>
              </a:rPr>
              <a:t>4</a:t>
            </a:r>
            <a:r>
              <a:rPr lang="en-US" sz="1800" dirty="0"/>
              <a:t>  Thin and light</a:t>
            </a:r>
          </a:p>
        </p:txBody>
      </p:sp>
      <p:sp>
        <p:nvSpPr>
          <p:cNvPr id="9" name="TextBox 8">
            <a:extLst>
              <a:ext uri="{FF2B5EF4-FFF2-40B4-BE49-F238E27FC236}">
                <a16:creationId xmlns:a16="http://schemas.microsoft.com/office/drawing/2014/main" id="{942008CC-F2C0-4173-9653-C60B78A40772}"/>
              </a:ext>
            </a:extLst>
          </p:cNvPr>
          <p:cNvSpPr txBox="1"/>
          <p:nvPr/>
        </p:nvSpPr>
        <p:spPr>
          <a:xfrm>
            <a:off x="8245103" y="3813616"/>
            <a:ext cx="3587010" cy="2177354"/>
          </a:xfrm>
          <a:prstGeom prst="rect">
            <a:avLst/>
          </a:prstGeom>
          <a:noFill/>
        </p:spPr>
        <p:txBody>
          <a:bodyPr wrap="square" lIns="179285" tIns="143428" rIns="179285" bIns="143428" rtlCol="0">
            <a:spAutoFit/>
          </a:bodyPr>
          <a:lstStyle/>
          <a:p>
            <a:pPr>
              <a:spcAft>
                <a:spcPts val="800"/>
              </a:spcAft>
              <a:buSzPct val="90000"/>
            </a:pPr>
            <a:r>
              <a:rPr lang="en-US" sz="2400" spc="-70" dirty="0">
                <a:latin typeface="+mj-lt"/>
              </a:rPr>
              <a:t>What IT pros need</a:t>
            </a:r>
            <a:endParaRPr lang="en-US" sz="2000" dirty="0"/>
          </a:p>
          <a:p>
            <a:pPr>
              <a:spcAft>
                <a:spcPts val="800"/>
              </a:spcAft>
            </a:pPr>
            <a:r>
              <a:rPr lang="en-US" sz="1800" b="1" dirty="0">
                <a:solidFill>
                  <a:schemeClr val="accent1"/>
                </a:solidFill>
              </a:rPr>
              <a:t>5</a:t>
            </a:r>
            <a:r>
              <a:rPr lang="en-US" sz="1800" dirty="0"/>
              <a:t>  Future-proofing</a:t>
            </a:r>
          </a:p>
          <a:p>
            <a:pPr>
              <a:spcAft>
                <a:spcPts val="800"/>
              </a:spcAft>
            </a:pPr>
            <a:r>
              <a:rPr lang="en-US" sz="1800" b="1" dirty="0">
                <a:solidFill>
                  <a:schemeClr val="accent1"/>
                </a:solidFill>
              </a:rPr>
              <a:t>6</a:t>
            </a:r>
            <a:r>
              <a:rPr lang="en-US" sz="1800" dirty="0"/>
              <a:t>  Management tools</a:t>
            </a:r>
          </a:p>
          <a:p>
            <a:pPr>
              <a:spcAft>
                <a:spcPts val="800"/>
              </a:spcAft>
            </a:pPr>
            <a:r>
              <a:rPr lang="en-US" sz="1800" b="1" dirty="0">
                <a:solidFill>
                  <a:schemeClr val="accent1"/>
                </a:solidFill>
              </a:rPr>
              <a:t>7</a:t>
            </a:r>
            <a:r>
              <a:rPr lang="en-US" sz="1800" dirty="0"/>
              <a:t>  </a:t>
            </a:r>
            <a:r>
              <a:rPr lang="en-US" sz="1800" dirty="0" err="1"/>
              <a:t>Optimise</a:t>
            </a:r>
            <a:r>
              <a:rPr lang="en-US" sz="1800" dirty="0"/>
              <a:t> Windows 10 Pro</a:t>
            </a:r>
          </a:p>
          <a:p>
            <a:pPr>
              <a:spcAft>
                <a:spcPts val="800"/>
              </a:spcAft>
            </a:pPr>
            <a:r>
              <a:rPr lang="en-US" sz="1800" b="1" dirty="0">
                <a:solidFill>
                  <a:schemeClr val="accent1"/>
                </a:solidFill>
              </a:rPr>
              <a:t>8</a:t>
            </a:r>
            <a:r>
              <a:rPr lang="en-US" sz="1800" dirty="0"/>
              <a:t>  Platform stability</a:t>
            </a:r>
          </a:p>
        </p:txBody>
      </p:sp>
      <p:sp>
        <p:nvSpPr>
          <p:cNvPr id="11" name="Left Brace 10">
            <a:extLst>
              <a:ext uri="{FF2B5EF4-FFF2-40B4-BE49-F238E27FC236}">
                <a16:creationId xmlns:a16="http://schemas.microsoft.com/office/drawing/2014/main" id="{3C3E2D7E-4915-4D39-BE29-D586B8F47753}"/>
              </a:ext>
            </a:extLst>
          </p:cNvPr>
          <p:cNvSpPr/>
          <p:nvPr/>
        </p:nvSpPr>
        <p:spPr>
          <a:xfrm>
            <a:off x="4186276" y="1648325"/>
            <a:ext cx="417095" cy="4496912"/>
          </a:xfrm>
          <a:prstGeom prst="leftBrace">
            <a:avLst>
              <a:gd name="adj1" fmla="val 85852"/>
              <a:gd name="adj2" fmla="val 50000"/>
            </a:avLst>
          </a:prstGeom>
          <a:ln w="571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5675560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Horizontal)">
                                      <p:cBhvr>
                                        <p:cTn id="7" dur="500"/>
                                        <p:tgtEl>
                                          <p:spTgt spid="1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350"/>
                                        <p:tgtEl>
                                          <p:spTgt spid="3"/>
                                        </p:tgtEl>
                                      </p:cBhvr>
                                    </p:animEffect>
                                  </p:childTnLst>
                                </p:cTn>
                              </p:par>
                              <p:par>
                                <p:cTn id="12" presetID="22" presetClass="entr" presetSubtype="4"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down)">
                                      <p:cBhvr>
                                        <p:cTn id="14" dur="350"/>
                                        <p:tgtEl>
                                          <p:spTgt spid="12"/>
                                        </p:tgtEl>
                                      </p:cBhvr>
                                    </p:animEffect>
                                  </p:childTnLst>
                                </p:cTn>
                              </p:par>
                            </p:childTnLst>
                          </p:cTn>
                        </p:par>
                        <p:par>
                          <p:cTn id="15" fill="hold">
                            <p:stCondLst>
                              <p:cond delay="850"/>
                            </p:stCondLst>
                            <p:childTnLst>
                              <p:par>
                                <p:cTn id="16" presetID="22" presetClass="entr" presetSubtype="1" fill="hold" grpId="0" nodeType="afterEffect">
                                  <p:stCondLst>
                                    <p:cond delay="250"/>
                                  </p:stCondLst>
                                  <p:childTnLst>
                                    <p:set>
                                      <p:cBhvr>
                                        <p:cTn id="17" dur="1" fill="hold">
                                          <p:stCondLst>
                                            <p:cond delay="0"/>
                                          </p:stCondLst>
                                        </p:cTn>
                                        <p:tgtEl>
                                          <p:spTgt spid="9"/>
                                        </p:tgtEl>
                                        <p:attrNameLst>
                                          <p:attrName>style.visibility</p:attrName>
                                        </p:attrNameLst>
                                      </p:cBhvr>
                                      <p:to>
                                        <p:strVal val="visible"/>
                                      </p:to>
                                    </p:set>
                                    <p:animEffect transition="in" filter="wipe(up)">
                                      <p:cBhvr>
                                        <p:cTn id="18" dur="350"/>
                                        <p:tgtEl>
                                          <p:spTgt spid="9"/>
                                        </p:tgtEl>
                                      </p:cBhvr>
                                    </p:animEffect>
                                  </p:childTnLst>
                                </p:cTn>
                              </p:par>
                              <p:par>
                                <p:cTn id="19" presetID="22" presetClass="entr" presetSubtype="4" fill="hold" nodeType="withEffect">
                                  <p:stCondLst>
                                    <p:cond delay="250"/>
                                  </p:stCondLst>
                                  <p:childTnLst>
                                    <p:set>
                                      <p:cBhvr>
                                        <p:cTn id="20" dur="1" fill="hold">
                                          <p:stCondLst>
                                            <p:cond delay="0"/>
                                          </p:stCondLst>
                                        </p:cTn>
                                        <p:tgtEl>
                                          <p:spTgt spid="16"/>
                                        </p:tgtEl>
                                        <p:attrNameLst>
                                          <p:attrName>style.visibility</p:attrName>
                                        </p:attrNameLst>
                                      </p:cBhvr>
                                      <p:to>
                                        <p:strVal val="visible"/>
                                      </p:to>
                                    </p:set>
                                    <p:animEffect transition="in" filter="wipe(down)">
                                      <p:cBhvr>
                                        <p:cTn id="21" dur="3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4872E-C575-4B89-A18F-DE320822B926}"/>
              </a:ext>
            </a:extLst>
          </p:cNvPr>
          <p:cNvSpPr>
            <a:spLocks noGrp="1"/>
          </p:cNvSpPr>
          <p:nvPr>
            <p:ph type="title"/>
          </p:nvPr>
        </p:nvSpPr>
        <p:spPr/>
        <p:txBody>
          <a:bodyPr/>
          <a:lstStyle/>
          <a:p>
            <a:r>
              <a:rPr lang="en-US"/>
              <a:t>Find the right device for every customer’s needs</a:t>
            </a:r>
            <a:endParaRPr lang="en-US" dirty="0"/>
          </a:p>
        </p:txBody>
      </p:sp>
      <p:sp>
        <p:nvSpPr>
          <p:cNvPr id="4" name="Rectangle 3">
            <a:extLst>
              <a:ext uri="{FF2B5EF4-FFF2-40B4-BE49-F238E27FC236}">
                <a16:creationId xmlns:a16="http://schemas.microsoft.com/office/drawing/2014/main" id="{8EA63050-2B48-4A5D-8357-0955F267375C}"/>
              </a:ext>
            </a:extLst>
          </p:cNvPr>
          <p:cNvSpPr/>
          <p:nvPr/>
        </p:nvSpPr>
        <p:spPr>
          <a:xfrm>
            <a:off x="471779" y="2277167"/>
            <a:ext cx="1441242" cy="1405449"/>
          </a:xfrm>
          <a:prstGeom prst="rect">
            <a:avLst/>
          </a:prstGeom>
        </p:spPr>
        <p:txBody>
          <a:bodyPr wrap="square" lIns="0" tIns="0" rIns="0" bIns="0" anchor="t">
            <a:spAutoFit/>
          </a:bodyPr>
          <a:lstStyle/>
          <a:p>
            <a:pPr defTabSz="837391">
              <a:spcAft>
                <a:spcPts val="196"/>
              </a:spcAft>
            </a:pPr>
            <a:r>
              <a:rPr lang="en-US" sz="1421" spc="-9" dirty="0">
                <a:solidFill>
                  <a:srgbClr val="0078D7"/>
                </a:solidFill>
                <a:latin typeface="Segoe UI Semibold"/>
                <a:cs typeface="Segoe UI" panose="020B0502040204020203" pitchFamily="34" charset="0"/>
              </a:rPr>
              <a:t>2-in-1</a:t>
            </a:r>
            <a:r>
              <a:rPr lang="en-US" sz="1421" spc="-9" dirty="0">
                <a:solidFill>
                  <a:srgbClr val="0078D7"/>
                </a:solidFill>
                <a:latin typeface="Segoe UI Semibold"/>
                <a:cs typeface="Segoe UI Semibold"/>
              </a:rPr>
              <a:t> </a:t>
            </a:r>
            <a:endParaRPr lang="en-US" sz="1426" spc="-9" dirty="0">
              <a:solidFill>
                <a:srgbClr val="0078D7"/>
              </a:solidFill>
              <a:latin typeface="Segoe UI Semibold"/>
              <a:cs typeface="Segoe UI Semibold"/>
            </a:endParaRPr>
          </a:p>
          <a:p>
            <a:pPr defTabSz="837391">
              <a:spcAft>
                <a:spcPts val="196"/>
              </a:spcAft>
            </a:pPr>
            <a:r>
              <a:rPr lang="en-US" sz="1078" kern="0" spc="-8" dirty="0">
                <a:solidFill>
                  <a:schemeClr val="tx1">
                    <a:lumMod val="90000"/>
                    <a:lumOff val="10000"/>
                  </a:schemeClr>
                </a:solidFill>
                <a:latin typeface="Segoe UI" panose="020B0502040204020203" pitchFamily="34" charset="0"/>
                <a:cs typeface="Segoe UI" panose="020B0502040204020203" pitchFamily="34" charset="0"/>
              </a:rPr>
              <a:t>Switch easily from tablet to laptop – and back. Best for mobile workforces and employees that will benefit from a multi-formfactor experience.</a:t>
            </a:r>
            <a:endParaRPr lang="en-US" sz="1421" spc="-9" dirty="0">
              <a:solidFill>
                <a:srgbClr val="0078D7"/>
              </a:solidFill>
              <a:latin typeface="Segoe UI Semibold"/>
              <a:cs typeface="Segoe UI Semibold"/>
            </a:endParaRPr>
          </a:p>
        </p:txBody>
      </p:sp>
      <p:sp>
        <p:nvSpPr>
          <p:cNvPr id="5" name="Rectangle 4">
            <a:extLst>
              <a:ext uri="{FF2B5EF4-FFF2-40B4-BE49-F238E27FC236}">
                <a16:creationId xmlns:a16="http://schemas.microsoft.com/office/drawing/2014/main" id="{86249733-C07C-4CC4-BDFA-517FACE16612}"/>
              </a:ext>
            </a:extLst>
          </p:cNvPr>
          <p:cNvSpPr/>
          <p:nvPr/>
        </p:nvSpPr>
        <p:spPr>
          <a:xfrm>
            <a:off x="2134130" y="2277167"/>
            <a:ext cx="1885188" cy="1406219"/>
          </a:xfrm>
          <a:prstGeom prst="rect">
            <a:avLst/>
          </a:prstGeom>
        </p:spPr>
        <p:txBody>
          <a:bodyPr wrap="square" lIns="0" tIns="0" rIns="0" bIns="0" anchor="t">
            <a:spAutoFit/>
          </a:bodyPr>
          <a:lstStyle/>
          <a:p>
            <a:pPr defTabSz="837391">
              <a:spcAft>
                <a:spcPts val="196"/>
              </a:spcAft>
            </a:pPr>
            <a:r>
              <a:rPr lang="en-US" sz="1426" spc="-9" dirty="0">
                <a:solidFill>
                  <a:srgbClr val="0078D7"/>
                </a:solidFill>
                <a:latin typeface="Segoe UI Semibold"/>
                <a:cs typeface="Segoe UI" panose="020B0502040204020203" pitchFamily="34" charset="0"/>
              </a:rPr>
              <a:t>Mini Desktop</a:t>
            </a:r>
          </a:p>
          <a:p>
            <a:pPr defTabSz="755182" fontAlgn="base">
              <a:spcAft>
                <a:spcPts val="196"/>
              </a:spcAft>
              <a:defRPr/>
            </a:pPr>
            <a:r>
              <a:rPr lang="en-US" sz="1078" kern="0" spc="-8" dirty="0">
                <a:solidFill>
                  <a:schemeClr val="tx1">
                    <a:lumMod val="90000"/>
                    <a:lumOff val="10000"/>
                  </a:schemeClr>
                </a:solidFill>
                <a:latin typeface="Segoe UI" panose="020B0502040204020203" pitchFamily="34" charset="0"/>
                <a:cs typeface="Segoe UI" panose="020B0502040204020203" pitchFamily="34" charset="0"/>
              </a:rPr>
              <a:t>Managers and executives will appreciate so much computing power in such a small package. Small enough to mount on the back of a monitor or sit on a desk, and easy to take on the go when needed.</a:t>
            </a:r>
          </a:p>
        </p:txBody>
      </p:sp>
      <p:sp>
        <p:nvSpPr>
          <p:cNvPr id="6" name="Rectangle 5">
            <a:extLst>
              <a:ext uri="{FF2B5EF4-FFF2-40B4-BE49-F238E27FC236}">
                <a16:creationId xmlns:a16="http://schemas.microsoft.com/office/drawing/2014/main" id="{7408D9AB-C0C8-4766-A6D4-0B6DBC32A1F6}"/>
              </a:ext>
            </a:extLst>
          </p:cNvPr>
          <p:cNvSpPr/>
          <p:nvPr/>
        </p:nvSpPr>
        <p:spPr>
          <a:xfrm>
            <a:off x="4263851" y="2277167"/>
            <a:ext cx="1711012" cy="1239570"/>
          </a:xfrm>
          <a:prstGeom prst="rect">
            <a:avLst/>
          </a:prstGeom>
        </p:spPr>
        <p:txBody>
          <a:bodyPr wrap="square" lIns="0" tIns="0" rIns="0" bIns="0" anchor="t">
            <a:spAutoFit/>
          </a:bodyPr>
          <a:lstStyle/>
          <a:p>
            <a:pPr defTabSz="837391">
              <a:spcAft>
                <a:spcPts val="196"/>
              </a:spcAft>
            </a:pPr>
            <a:r>
              <a:rPr lang="en-US" sz="1421" spc="-9" dirty="0">
                <a:solidFill>
                  <a:srgbClr val="0078D7"/>
                </a:solidFill>
                <a:latin typeface="Segoe UI Semibold"/>
                <a:cs typeface="Segoe UI Semibold"/>
              </a:rPr>
              <a:t>Ultraslim Laptop</a:t>
            </a:r>
          </a:p>
          <a:p>
            <a:pPr defTabSz="755182" fontAlgn="base">
              <a:spcAft>
                <a:spcPts val="196"/>
              </a:spcAft>
              <a:defRPr/>
            </a:pPr>
            <a:r>
              <a:rPr lang="en-US" sz="1078" kern="0" spc="-8" dirty="0">
                <a:solidFill>
                  <a:schemeClr val="tx1">
                    <a:lumMod val="90000"/>
                    <a:lumOff val="10000"/>
                  </a:schemeClr>
                </a:solidFill>
                <a:latin typeface="Segoe UI" panose="020B0502040204020203" pitchFamily="34" charset="0"/>
                <a:cs typeface="Segoe UI" panose="020B0502040204020203" pitchFamily="34" charset="0"/>
              </a:rPr>
              <a:t>This professional touch screen laptop is powerful, lightweight, and available at multiple price points for a wide range of office and mobile workers. </a:t>
            </a:r>
          </a:p>
        </p:txBody>
      </p:sp>
      <p:sp>
        <p:nvSpPr>
          <p:cNvPr id="7" name="Rectangle 6">
            <a:extLst>
              <a:ext uri="{FF2B5EF4-FFF2-40B4-BE49-F238E27FC236}">
                <a16:creationId xmlns:a16="http://schemas.microsoft.com/office/drawing/2014/main" id="{A27C9325-2517-4293-95DA-0A119B68F50B}"/>
              </a:ext>
            </a:extLst>
          </p:cNvPr>
          <p:cNvSpPr/>
          <p:nvPr/>
        </p:nvSpPr>
        <p:spPr>
          <a:xfrm rot="10800000" flipV="1">
            <a:off x="6171527" y="2277167"/>
            <a:ext cx="1552755" cy="1406219"/>
          </a:xfrm>
          <a:prstGeom prst="rect">
            <a:avLst/>
          </a:prstGeom>
        </p:spPr>
        <p:txBody>
          <a:bodyPr wrap="square" lIns="0" tIns="0" rIns="0" bIns="0" anchor="t">
            <a:spAutoFit/>
          </a:bodyPr>
          <a:lstStyle/>
          <a:p>
            <a:pPr defTabSz="837391">
              <a:spcAft>
                <a:spcPts val="196"/>
              </a:spcAft>
            </a:pPr>
            <a:r>
              <a:rPr lang="en-US" sz="1426" spc="-9" dirty="0">
                <a:solidFill>
                  <a:srgbClr val="0078D7"/>
                </a:solidFill>
                <a:latin typeface="Segoe UI Semibold"/>
                <a:cs typeface="Segoe UI" panose="020B0502040204020203" pitchFamily="34" charset="0"/>
              </a:rPr>
              <a:t>Workstation</a:t>
            </a:r>
          </a:p>
          <a:p>
            <a:pPr defTabSz="755182" fontAlgn="base">
              <a:spcAft>
                <a:spcPts val="196"/>
              </a:spcAft>
              <a:defRPr/>
            </a:pPr>
            <a:r>
              <a:rPr lang="en-US" sz="1078" kern="0" spc="-8" dirty="0">
                <a:solidFill>
                  <a:schemeClr val="tx1">
                    <a:lumMod val="90000"/>
                    <a:lumOff val="10000"/>
                  </a:schemeClr>
                </a:solidFill>
                <a:latin typeface="Segoe UI" panose="020B0502040204020203" pitchFamily="34" charset="0"/>
                <a:cs typeface="Segoe UI" panose="020B0502040204020203" pitchFamily="34" charset="0"/>
              </a:rPr>
              <a:t>Data- and compute-intensive professionals, such as creatives, data scientists, and computer aided designers, can power through advanced workloads.</a:t>
            </a:r>
          </a:p>
        </p:txBody>
      </p:sp>
      <p:sp>
        <p:nvSpPr>
          <p:cNvPr id="8" name="Rectangle 7">
            <a:extLst>
              <a:ext uri="{FF2B5EF4-FFF2-40B4-BE49-F238E27FC236}">
                <a16:creationId xmlns:a16="http://schemas.microsoft.com/office/drawing/2014/main" id="{8119F9BA-58A7-4AEF-9EDD-022CDD5525B1}"/>
              </a:ext>
            </a:extLst>
          </p:cNvPr>
          <p:cNvSpPr/>
          <p:nvPr/>
        </p:nvSpPr>
        <p:spPr>
          <a:xfrm rot="10800000" flipV="1">
            <a:off x="10181723" y="2277168"/>
            <a:ext cx="1633298" cy="1073692"/>
          </a:xfrm>
          <a:prstGeom prst="rect">
            <a:avLst/>
          </a:prstGeom>
        </p:spPr>
        <p:txBody>
          <a:bodyPr wrap="square" lIns="0" tIns="0" rIns="0" bIns="0" anchor="t">
            <a:spAutoFit/>
          </a:bodyPr>
          <a:lstStyle/>
          <a:p>
            <a:pPr defTabSz="837391">
              <a:spcAft>
                <a:spcPts val="196"/>
              </a:spcAft>
            </a:pPr>
            <a:r>
              <a:rPr lang="en-US" sz="1421" spc="-9" dirty="0">
                <a:solidFill>
                  <a:srgbClr val="0078D7"/>
                </a:solidFill>
                <a:latin typeface="Segoe UI Semibold"/>
                <a:cs typeface="Segoe UI" panose="020B0502040204020203" pitchFamily="34" charset="0"/>
              </a:rPr>
              <a:t>“Slim” Devices</a:t>
            </a:r>
          </a:p>
          <a:p>
            <a:pPr defTabSz="755182" fontAlgn="base">
              <a:spcAft>
                <a:spcPts val="196"/>
              </a:spcAft>
              <a:defRPr/>
            </a:pPr>
            <a:r>
              <a:rPr lang="en-US" sz="1078" kern="0" spc="-8" dirty="0">
                <a:solidFill>
                  <a:schemeClr val="tx1">
                    <a:lumMod val="90000"/>
                    <a:lumOff val="10000"/>
                  </a:schemeClr>
                </a:solidFill>
                <a:latin typeface="Segoe UI" panose="020B0502040204020203" pitchFamily="34" charset="0"/>
                <a:cs typeface="Segoe UI" panose="020B0502040204020203" pitchFamily="34" charset="0"/>
              </a:rPr>
              <a:t>Inexpensive with reliable security features your company needs. Best for frontline and task workers that often share devices.</a:t>
            </a:r>
          </a:p>
        </p:txBody>
      </p:sp>
      <p:sp>
        <p:nvSpPr>
          <p:cNvPr id="9" name="Rectangle 8">
            <a:extLst>
              <a:ext uri="{FF2B5EF4-FFF2-40B4-BE49-F238E27FC236}">
                <a16:creationId xmlns:a16="http://schemas.microsoft.com/office/drawing/2014/main" id="{149F265A-7762-4B92-86B4-94FBB03FFBC0}"/>
              </a:ext>
            </a:extLst>
          </p:cNvPr>
          <p:cNvSpPr/>
          <p:nvPr/>
        </p:nvSpPr>
        <p:spPr>
          <a:xfrm rot="10800000" flipV="1">
            <a:off x="7979484" y="2277167"/>
            <a:ext cx="1982662" cy="1406219"/>
          </a:xfrm>
          <a:prstGeom prst="rect">
            <a:avLst/>
          </a:prstGeom>
        </p:spPr>
        <p:txBody>
          <a:bodyPr wrap="square" lIns="0" tIns="0" rIns="0" bIns="0" anchor="t">
            <a:spAutoFit/>
          </a:bodyPr>
          <a:lstStyle/>
          <a:p>
            <a:pPr defTabSz="837391">
              <a:spcAft>
                <a:spcPts val="196"/>
              </a:spcAft>
            </a:pPr>
            <a:r>
              <a:rPr lang="en-US" sz="1426" spc="-9" dirty="0">
                <a:solidFill>
                  <a:srgbClr val="0078D7"/>
                </a:solidFill>
                <a:latin typeface="Segoe UI Semibold"/>
                <a:cs typeface="Segoe UI" panose="020B0502040204020203" pitchFamily="34" charset="0"/>
              </a:rPr>
              <a:t>All-in-One</a:t>
            </a:r>
          </a:p>
          <a:p>
            <a:pPr defTabSz="755182" fontAlgn="base">
              <a:spcAft>
                <a:spcPts val="196"/>
              </a:spcAft>
              <a:defRPr/>
            </a:pPr>
            <a:r>
              <a:rPr lang="en-US" sz="1078" kern="0" spc="-8" dirty="0">
                <a:solidFill>
                  <a:schemeClr val="tx1">
                    <a:lumMod val="90000"/>
                    <a:lumOff val="10000"/>
                  </a:schemeClr>
                </a:solidFill>
                <a:latin typeface="Segoe UI" panose="020B0502040204020203" pitchFamily="34" charset="0"/>
                <a:cs typeface="Segoe UI" panose="020B0502040204020203" pitchFamily="34" charset="0"/>
              </a:rPr>
              <a:t>Compact all in ones are great for customer-facing scenarios that require powerful, dependable experience with a sleek appearance. Available in touch and adjustable stands to enable the ultra-intuitive experience.</a:t>
            </a:r>
          </a:p>
        </p:txBody>
      </p:sp>
      <p:pic>
        <p:nvPicPr>
          <p:cNvPr id="18" name="Picture 17">
            <a:extLst>
              <a:ext uri="{FF2B5EF4-FFF2-40B4-BE49-F238E27FC236}">
                <a16:creationId xmlns:a16="http://schemas.microsoft.com/office/drawing/2014/main" id="{27C89210-9F02-4FF4-9384-EE7229EFDCEF}"/>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9136" b="10842"/>
          <a:stretch/>
        </p:blipFill>
        <p:spPr>
          <a:xfrm>
            <a:off x="10145565" y="1384554"/>
            <a:ext cx="1075380" cy="732434"/>
          </a:xfrm>
          <a:prstGeom prst="rect">
            <a:avLst/>
          </a:prstGeom>
        </p:spPr>
      </p:pic>
      <p:pic>
        <p:nvPicPr>
          <p:cNvPr id="19" name="Picture 29" descr="A desktop computer monitor sitting on a desk&#10;&#10;Description generated with very high confidence">
            <a:extLst>
              <a:ext uri="{FF2B5EF4-FFF2-40B4-BE49-F238E27FC236}">
                <a16:creationId xmlns:a16="http://schemas.microsoft.com/office/drawing/2014/main" id="{3C99ABB5-7D49-4F35-91FB-3D6786E066D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11071" y="1414609"/>
            <a:ext cx="1194734" cy="672324"/>
          </a:xfrm>
          <a:prstGeom prst="rect">
            <a:avLst/>
          </a:prstGeom>
        </p:spPr>
      </p:pic>
      <p:pic>
        <p:nvPicPr>
          <p:cNvPr id="20" name="Picture 50" descr="A close up of a computer&#10;&#10;Description generated with high confidence">
            <a:extLst>
              <a:ext uri="{FF2B5EF4-FFF2-40B4-BE49-F238E27FC236}">
                <a16:creationId xmlns:a16="http://schemas.microsoft.com/office/drawing/2014/main" id="{52105030-203B-4B86-9847-9C80908BE40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15142" y="1337977"/>
            <a:ext cx="753670" cy="825588"/>
          </a:xfrm>
          <a:prstGeom prst="rect">
            <a:avLst/>
          </a:prstGeom>
        </p:spPr>
      </p:pic>
      <p:pic>
        <p:nvPicPr>
          <p:cNvPr id="21" name="Picture 52">
            <a:extLst>
              <a:ext uri="{FF2B5EF4-FFF2-40B4-BE49-F238E27FC236}">
                <a16:creationId xmlns:a16="http://schemas.microsoft.com/office/drawing/2014/main" id="{5389CB2A-3FC8-406C-AD62-587DF3602A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6678" y="1352079"/>
            <a:ext cx="856016" cy="797384"/>
          </a:xfrm>
          <a:prstGeom prst="rect">
            <a:avLst/>
          </a:prstGeom>
        </p:spPr>
      </p:pic>
      <p:pic>
        <p:nvPicPr>
          <p:cNvPr id="22" name="Picture 72" descr="A close up of a computer&#10;&#10;Description generated with high confidence">
            <a:extLst>
              <a:ext uri="{FF2B5EF4-FFF2-40B4-BE49-F238E27FC236}">
                <a16:creationId xmlns:a16="http://schemas.microsoft.com/office/drawing/2014/main" id="{D07F5865-11DA-4E51-B8F5-524617EC54B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25474" y="1445166"/>
            <a:ext cx="1148976" cy="611210"/>
          </a:xfrm>
          <a:prstGeom prst="rect">
            <a:avLst/>
          </a:prstGeom>
        </p:spPr>
      </p:pic>
      <p:pic>
        <p:nvPicPr>
          <p:cNvPr id="23" name="Picture 22" descr="A desktop computer sitting on a desk&#10;&#10;Description generated with very high confidence">
            <a:extLst>
              <a:ext uri="{FF2B5EF4-FFF2-40B4-BE49-F238E27FC236}">
                <a16:creationId xmlns:a16="http://schemas.microsoft.com/office/drawing/2014/main" id="{7A85C8D4-5B7E-4405-B587-65D09F47EBA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73905" y="1418292"/>
            <a:ext cx="1182646" cy="664959"/>
          </a:xfrm>
          <a:prstGeom prst="rect">
            <a:avLst/>
          </a:prstGeom>
        </p:spPr>
      </p:pic>
      <p:sp>
        <p:nvSpPr>
          <p:cNvPr id="14" name="TextBox 13">
            <a:extLst>
              <a:ext uri="{FF2B5EF4-FFF2-40B4-BE49-F238E27FC236}">
                <a16:creationId xmlns:a16="http://schemas.microsoft.com/office/drawing/2014/main" id="{0ECE2351-90D5-4331-8284-3A90BC65124F}"/>
              </a:ext>
            </a:extLst>
          </p:cNvPr>
          <p:cNvSpPr txBox="1"/>
          <p:nvPr/>
        </p:nvSpPr>
        <p:spPr>
          <a:xfrm>
            <a:off x="319399" y="4792237"/>
            <a:ext cx="2972667" cy="778675"/>
          </a:xfrm>
          <a:prstGeom prst="rect">
            <a:avLst/>
          </a:prstGeom>
          <a:noFill/>
        </p:spPr>
        <p:txBody>
          <a:bodyPr wrap="square" lIns="91440" tIns="45720" rIns="91440" bIns="45720" rtlCol="0">
            <a:spAutoFit/>
          </a:bodyPr>
          <a:lstStyle/>
          <a:p>
            <a:pPr algn="l">
              <a:lnSpc>
                <a:spcPct val="90000"/>
              </a:lnSpc>
              <a:spcAft>
                <a:spcPts val="600"/>
              </a:spcAft>
            </a:pPr>
            <a:r>
              <a:rPr lang="en-US" sz="1600" b="1" dirty="0">
                <a:solidFill>
                  <a:schemeClr val="tx1"/>
                </a:solidFill>
              </a:rPr>
              <a:t>Top business performan</a:t>
            </a:r>
            <a:r>
              <a:rPr lang="en-US" sz="1600" b="1" dirty="0"/>
              <a:t>ce</a:t>
            </a:r>
          </a:p>
          <a:p>
            <a:pPr algn="l">
              <a:lnSpc>
                <a:spcPct val="90000"/>
              </a:lnSpc>
              <a:spcAft>
                <a:spcPts val="600"/>
              </a:spcAft>
            </a:pPr>
            <a:r>
              <a:rPr lang="en-US" sz="1400" dirty="0">
                <a:solidFill>
                  <a:schemeClr val="tx1"/>
                </a:solidFill>
              </a:rPr>
              <a:t>The </a:t>
            </a:r>
            <a:r>
              <a:rPr lang="en-US" sz="1400" dirty="0"/>
              <a:t>Intel </a:t>
            </a:r>
            <a:r>
              <a:rPr lang="en-US" sz="1400" dirty="0" err="1"/>
              <a:t>vPro</a:t>
            </a:r>
            <a:r>
              <a:rPr lang="en-US" sz="1400" dirty="0"/>
              <a:t> Platform stands for Intel’s best business compute.</a:t>
            </a:r>
            <a:endParaRPr lang="en-US" sz="1400" dirty="0">
              <a:solidFill>
                <a:schemeClr val="tx1"/>
              </a:solidFill>
            </a:endParaRPr>
          </a:p>
        </p:txBody>
      </p:sp>
      <p:graphicFrame>
        <p:nvGraphicFramePr>
          <p:cNvPr id="24" name="Table 23">
            <a:extLst>
              <a:ext uri="{FF2B5EF4-FFF2-40B4-BE49-F238E27FC236}">
                <a16:creationId xmlns:a16="http://schemas.microsoft.com/office/drawing/2014/main" id="{80D09CC6-53A6-4EF6-A10B-D7A194258CB7}"/>
              </a:ext>
            </a:extLst>
          </p:cNvPr>
          <p:cNvGraphicFramePr>
            <a:graphicFrameLocks noGrp="1"/>
          </p:cNvGraphicFramePr>
          <p:nvPr>
            <p:extLst>
              <p:ext uri="{D42A27DB-BD31-4B8C-83A1-F6EECF244321}">
                <p14:modId xmlns:p14="http://schemas.microsoft.com/office/powerpoint/2010/main" val="2139734209"/>
              </p:ext>
            </p:extLst>
          </p:nvPr>
        </p:nvGraphicFramePr>
        <p:xfrm>
          <a:off x="3284622" y="4223084"/>
          <a:ext cx="8530400" cy="2085425"/>
        </p:xfrm>
        <a:graphic>
          <a:graphicData uri="http://schemas.openxmlformats.org/drawingml/2006/table">
            <a:tbl>
              <a:tblPr firstRow="1" bandRow="1">
                <a:tableStyleId>{2D5ABB26-0587-4C30-8999-92F81FD0307C}</a:tableStyleId>
              </a:tblPr>
              <a:tblGrid>
                <a:gridCol w="2621895">
                  <a:extLst>
                    <a:ext uri="{9D8B030D-6E8A-4147-A177-3AD203B41FA5}">
                      <a16:colId xmlns:a16="http://schemas.microsoft.com/office/drawing/2014/main" val="612441179"/>
                    </a:ext>
                  </a:extLst>
                </a:gridCol>
                <a:gridCol w="5908505">
                  <a:extLst>
                    <a:ext uri="{9D8B030D-6E8A-4147-A177-3AD203B41FA5}">
                      <a16:colId xmlns:a16="http://schemas.microsoft.com/office/drawing/2014/main" val="1753501016"/>
                    </a:ext>
                  </a:extLst>
                </a:gridCol>
              </a:tblGrid>
              <a:tr h="417085">
                <a:tc>
                  <a:txBody>
                    <a:bodyPr/>
                    <a:lstStyle/>
                    <a:p>
                      <a:r>
                        <a:rPr lang="en-US" sz="1100" spc="-20" baseline="0" dirty="0" err="1">
                          <a:solidFill>
                            <a:srgbClr val="0078D7"/>
                          </a:solidFill>
                          <a:latin typeface="+mj-lt"/>
                        </a:rPr>
                        <a:t>Specialised</a:t>
                      </a:r>
                      <a:r>
                        <a:rPr lang="en-US" sz="1100" spc="-20" baseline="0" dirty="0">
                          <a:solidFill>
                            <a:srgbClr val="0078D7"/>
                          </a:solidFill>
                          <a:latin typeface="+mj-lt"/>
                        </a:rPr>
                        <a:t> professionals</a:t>
                      </a:r>
                    </a:p>
                  </a:txBody>
                  <a:tcPr marL="182880" anchor="ctr">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spc="-20" baseline="0" dirty="0">
                          <a:solidFill>
                            <a:schemeClr val="tx1"/>
                          </a:solidFill>
                          <a:latin typeface="+mn-lt"/>
                        </a:rPr>
                        <a:t>8</a:t>
                      </a:r>
                      <a:r>
                        <a:rPr lang="en-US" sz="1200" spc="-20" baseline="30000" dirty="0">
                          <a:solidFill>
                            <a:schemeClr val="tx1"/>
                          </a:solidFill>
                          <a:latin typeface="+mn-lt"/>
                        </a:rPr>
                        <a:t>th</a:t>
                      </a:r>
                      <a:r>
                        <a:rPr lang="en-US" sz="1200" spc="-20" baseline="0" dirty="0">
                          <a:solidFill>
                            <a:schemeClr val="tx1"/>
                          </a:solidFill>
                          <a:latin typeface="+mn-lt"/>
                        </a:rPr>
                        <a:t> Gen Intel</a:t>
                      </a:r>
                      <a:r>
                        <a:rPr lang="en-US" sz="1200" spc="-20" baseline="30000" dirty="0">
                          <a:solidFill>
                            <a:schemeClr val="tx1"/>
                          </a:solidFill>
                          <a:latin typeface="+mn-lt"/>
                        </a:rPr>
                        <a:t>®</a:t>
                      </a:r>
                      <a:r>
                        <a:rPr lang="en-US" sz="1200" spc="-20" baseline="0" dirty="0">
                          <a:solidFill>
                            <a:schemeClr val="tx1"/>
                          </a:solidFill>
                          <a:latin typeface="+mn-lt"/>
                        </a:rPr>
                        <a:t> </a:t>
                      </a:r>
                      <a:r>
                        <a:rPr lang="en-US" sz="1200" spc="-20" baseline="0" dirty="0" err="1">
                          <a:solidFill>
                            <a:schemeClr val="tx1"/>
                          </a:solidFill>
                          <a:latin typeface="+mn-lt"/>
                        </a:rPr>
                        <a:t>Xeon</a:t>
                      </a:r>
                      <a:r>
                        <a:rPr lang="en-US" sz="1200" spc="-20" baseline="30000" dirty="0" err="1">
                          <a:solidFill>
                            <a:schemeClr val="tx1"/>
                          </a:solidFill>
                          <a:latin typeface="+mn-lt"/>
                        </a:rPr>
                        <a:t>®</a:t>
                      </a:r>
                      <a:r>
                        <a:rPr lang="en-US" sz="1200" spc="-20" baseline="0" dirty="0" err="1">
                          <a:solidFill>
                            <a:schemeClr val="tx1"/>
                          </a:solidFill>
                          <a:latin typeface="+mn-lt"/>
                        </a:rPr>
                        <a:t>processors</a:t>
                      </a:r>
                      <a:r>
                        <a:rPr lang="en-US" sz="1200" spc="-20" baseline="0" dirty="0">
                          <a:solidFill>
                            <a:schemeClr val="tx1"/>
                          </a:solidFill>
                          <a:latin typeface="+mn-lt"/>
                        </a:rPr>
                        <a:t> built on the Intel</a:t>
                      </a:r>
                      <a:r>
                        <a:rPr lang="en-US" sz="1200" spc="-20" baseline="30000" dirty="0">
                          <a:solidFill>
                            <a:schemeClr val="tx1"/>
                          </a:solidFill>
                          <a:latin typeface="+mn-lt"/>
                        </a:rPr>
                        <a:t>® </a:t>
                      </a:r>
                      <a:r>
                        <a:rPr lang="en-US" sz="1200" spc="-20" baseline="0" dirty="0" err="1">
                          <a:solidFill>
                            <a:schemeClr val="tx1"/>
                          </a:solidFill>
                          <a:latin typeface="+mn-lt"/>
                        </a:rPr>
                        <a:t>vPro</a:t>
                      </a:r>
                      <a:r>
                        <a:rPr lang="en-US" sz="1200" spc="-20" baseline="30000" dirty="0">
                          <a:solidFill>
                            <a:schemeClr val="tx1"/>
                          </a:solidFill>
                          <a:latin typeface="+mn-lt"/>
                        </a:rPr>
                        <a:t>™</a:t>
                      </a:r>
                      <a:r>
                        <a:rPr lang="en-US" sz="1200" spc="-20" baseline="0" dirty="0">
                          <a:solidFill>
                            <a:schemeClr val="tx1"/>
                          </a:solidFill>
                          <a:latin typeface="+mn-lt"/>
                        </a:rPr>
                        <a:t> Platform</a:t>
                      </a:r>
                    </a:p>
                  </a:txBody>
                  <a:tcPr marL="18288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extLst>
                  <a:ext uri="{0D108BD9-81ED-4DB2-BD59-A6C34878D82A}">
                    <a16:rowId xmlns:a16="http://schemas.microsoft.com/office/drawing/2014/main" val="2767959675"/>
                  </a:ext>
                </a:extLst>
              </a:tr>
              <a:tr h="417085">
                <a:tc>
                  <a:txBody>
                    <a:bodyPr/>
                    <a:lstStyle/>
                    <a:p>
                      <a:r>
                        <a:rPr lang="en-US" sz="1100" spc="-20" baseline="0" dirty="0">
                          <a:solidFill>
                            <a:schemeClr val="accent1"/>
                          </a:solidFill>
                          <a:latin typeface="+mj-lt"/>
                        </a:rPr>
                        <a:t>High-performing power users</a:t>
                      </a:r>
                    </a:p>
                  </a:txBody>
                  <a:tcPr marL="182880" anchor="ctr">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spc="-20" baseline="0" dirty="0">
                          <a:solidFill>
                            <a:schemeClr val="tx1"/>
                          </a:solidFill>
                          <a:latin typeface="+mn-lt"/>
                        </a:rPr>
                        <a:t>8</a:t>
                      </a:r>
                      <a:r>
                        <a:rPr lang="en-US" sz="1200" spc="-20" baseline="30000" dirty="0">
                          <a:solidFill>
                            <a:schemeClr val="tx1"/>
                          </a:solidFill>
                          <a:latin typeface="+mn-lt"/>
                        </a:rPr>
                        <a:t>th</a:t>
                      </a:r>
                      <a:r>
                        <a:rPr lang="en-US" sz="1200" spc="-20" baseline="0" dirty="0">
                          <a:solidFill>
                            <a:schemeClr val="tx1"/>
                          </a:solidFill>
                          <a:latin typeface="+mn-lt"/>
                        </a:rPr>
                        <a:t> Gen Intel</a:t>
                      </a:r>
                      <a:r>
                        <a:rPr lang="en-US" sz="1200" spc="-20" baseline="30000" dirty="0">
                          <a:solidFill>
                            <a:schemeClr val="tx1"/>
                          </a:solidFill>
                          <a:latin typeface="+mn-lt"/>
                        </a:rPr>
                        <a:t>® </a:t>
                      </a:r>
                      <a:r>
                        <a:rPr lang="en-US" sz="1200" spc="-20" baseline="0" dirty="0">
                          <a:solidFill>
                            <a:schemeClr val="tx1"/>
                          </a:solidFill>
                          <a:latin typeface="+mn-lt"/>
                        </a:rPr>
                        <a:t>Core</a:t>
                      </a:r>
                      <a:r>
                        <a:rPr lang="en-US" sz="1200" spc="-20" baseline="30000" dirty="0">
                          <a:solidFill>
                            <a:schemeClr val="tx1"/>
                          </a:solidFill>
                          <a:latin typeface="+mn-lt"/>
                        </a:rPr>
                        <a:t>™</a:t>
                      </a:r>
                      <a:r>
                        <a:rPr lang="en-US" sz="1200" spc="-20" baseline="0" dirty="0">
                          <a:solidFill>
                            <a:schemeClr val="tx1"/>
                          </a:solidFill>
                          <a:latin typeface="+mn-lt"/>
                        </a:rPr>
                        <a:t> i7+vPro processors with Intel</a:t>
                      </a:r>
                      <a:r>
                        <a:rPr lang="en-US" sz="1200" spc="-20" baseline="30000" dirty="0">
                          <a:solidFill>
                            <a:schemeClr val="tx1"/>
                          </a:solidFill>
                          <a:latin typeface="+mn-lt"/>
                        </a:rPr>
                        <a:t>® </a:t>
                      </a:r>
                      <a:r>
                        <a:rPr lang="en-US" sz="1200" spc="-20" baseline="0" dirty="0" err="1">
                          <a:solidFill>
                            <a:schemeClr val="tx1"/>
                          </a:solidFill>
                          <a:latin typeface="+mn-lt"/>
                        </a:rPr>
                        <a:t>Optane</a:t>
                      </a:r>
                      <a:r>
                        <a:rPr lang="en-US" sz="1200" spc="-20" baseline="30000" dirty="0">
                          <a:solidFill>
                            <a:schemeClr val="tx1"/>
                          </a:solidFill>
                          <a:latin typeface="+mn-lt"/>
                        </a:rPr>
                        <a:t>™</a:t>
                      </a:r>
                      <a:r>
                        <a:rPr lang="en-US" sz="1200" spc="-20" baseline="0" dirty="0">
                          <a:solidFill>
                            <a:schemeClr val="tx1"/>
                          </a:solidFill>
                          <a:latin typeface="+mn-lt"/>
                        </a:rPr>
                        <a:t> Memory</a:t>
                      </a:r>
                    </a:p>
                  </a:txBody>
                  <a:tcPr marL="18288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extLst>
                  <a:ext uri="{0D108BD9-81ED-4DB2-BD59-A6C34878D82A}">
                    <a16:rowId xmlns:a16="http://schemas.microsoft.com/office/drawing/2014/main" val="1071705631"/>
                  </a:ext>
                </a:extLst>
              </a:tr>
              <a:tr h="417085">
                <a:tc>
                  <a:txBody>
                    <a:bodyPr/>
                    <a:lstStyle/>
                    <a:p>
                      <a:r>
                        <a:rPr lang="en-US" sz="1100" spc="-20" baseline="0" dirty="0">
                          <a:solidFill>
                            <a:schemeClr val="accent1"/>
                          </a:solidFill>
                          <a:latin typeface="+mj-lt"/>
                        </a:rPr>
                        <a:t>Power users</a:t>
                      </a:r>
                    </a:p>
                  </a:txBody>
                  <a:tcPr marL="182880" anchor="ctr">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spc="-20" baseline="0" dirty="0">
                          <a:solidFill>
                            <a:schemeClr val="tx1"/>
                          </a:solidFill>
                          <a:latin typeface="+mn-lt"/>
                        </a:rPr>
                        <a:t>8</a:t>
                      </a:r>
                      <a:r>
                        <a:rPr lang="en-US" sz="1200" spc="-20" baseline="30000" dirty="0">
                          <a:solidFill>
                            <a:schemeClr val="tx1"/>
                          </a:solidFill>
                          <a:latin typeface="+mn-lt"/>
                        </a:rPr>
                        <a:t>th</a:t>
                      </a:r>
                      <a:r>
                        <a:rPr lang="en-US" sz="1200" spc="-20" baseline="0" dirty="0">
                          <a:solidFill>
                            <a:schemeClr val="tx1"/>
                          </a:solidFill>
                          <a:latin typeface="+mn-lt"/>
                        </a:rPr>
                        <a:t> Gen Intel</a:t>
                      </a:r>
                      <a:r>
                        <a:rPr lang="en-US" sz="1200" spc="-20" baseline="30000" dirty="0">
                          <a:solidFill>
                            <a:schemeClr val="tx1"/>
                          </a:solidFill>
                          <a:latin typeface="+mn-lt"/>
                        </a:rPr>
                        <a:t>® </a:t>
                      </a:r>
                      <a:r>
                        <a:rPr lang="en-US" sz="1200" spc="-20" baseline="0" dirty="0">
                          <a:solidFill>
                            <a:schemeClr val="tx1"/>
                          </a:solidFill>
                          <a:latin typeface="+mn-lt"/>
                        </a:rPr>
                        <a:t>Core</a:t>
                      </a:r>
                      <a:r>
                        <a:rPr lang="en-US" sz="1200" spc="-20" baseline="30000" dirty="0">
                          <a:solidFill>
                            <a:schemeClr val="tx1"/>
                          </a:solidFill>
                          <a:latin typeface="+mn-lt"/>
                        </a:rPr>
                        <a:t>™</a:t>
                      </a:r>
                      <a:r>
                        <a:rPr lang="en-US" sz="1200" spc="-20" baseline="0" dirty="0">
                          <a:solidFill>
                            <a:schemeClr val="tx1"/>
                          </a:solidFill>
                          <a:latin typeface="+mn-lt"/>
                        </a:rPr>
                        <a:t> i7 </a:t>
                      </a:r>
                      <a:r>
                        <a:rPr lang="en-US" sz="1200" spc="-20" baseline="0" dirty="0" err="1">
                          <a:solidFill>
                            <a:schemeClr val="tx1"/>
                          </a:solidFill>
                          <a:latin typeface="+mn-lt"/>
                        </a:rPr>
                        <a:t>vPro</a:t>
                      </a:r>
                      <a:r>
                        <a:rPr lang="en-US" sz="1200" spc="-20" baseline="30000" dirty="0">
                          <a:solidFill>
                            <a:schemeClr val="tx1"/>
                          </a:solidFill>
                          <a:latin typeface="+mn-lt"/>
                        </a:rPr>
                        <a:t>™</a:t>
                      </a:r>
                      <a:r>
                        <a:rPr lang="en-US" sz="1200" spc="-20" baseline="0" dirty="0">
                          <a:solidFill>
                            <a:schemeClr val="tx1"/>
                          </a:solidFill>
                          <a:latin typeface="+mn-lt"/>
                        </a:rPr>
                        <a:t> processors</a:t>
                      </a:r>
                    </a:p>
                  </a:txBody>
                  <a:tcPr marL="18288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extLst>
                  <a:ext uri="{0D108BD9-81ED-4DB2-BD59-A6C34878D82A}">
                    <a16:rowId xmlns:a16="http://schemas.microsoft.com/office/drawing/2014/main" val="3600838173"/>
                  </a:ext>
                </a:extLst>
              </a:tr>
              <a:tr h="417085">
                <a:tc>
                  <a:txBody>
                    <a:bodyPr/>
                    <a:lstStyle/>
                    <a:p>
                      <a:r>
                        <a:rPr lang="en-US" sz="1100" spc="-20" baseline="0" dirty="0">
                          <a:solidFill>
                            <a:schemeClr val="accent1"/>
                          </a:solidFill>
                          <a:latin typeface="+mj-lt"/>
                        </a:rPr>
                        <a:t>High-performing mainstream users</a:t>
                      </a:r>
                    </a:p>
                  </a:txBody>
                  <a:tcPr marL="182880" anchor="ctr">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spc="-20" baseline="0" dirty="0">
                          <a:solidFill>
                            <a:schemeClr val="tx1"/>
                          </a:solidFill>
                          <a:latin typeface="+mn-lt"/>
                        </a:rPr>
                        <a:t>8</a:t>
                      </a:r>
                      <a:r>
                        <a:rPr lang="en-US" sz="1200" spc="-20" baseline="30000" dirty="0">
                          <a:solidFill>
                            <a:schemeClr val="tx1"/>
                          </a:solidFill>
                          <a:latin typeface="+mn-lt"/>
                        </a:rPr>
                        <a:t>th</a:t>
                      </a:r>
                      <a:r>
                        <a:rPr lang="en-US" sz="1200" spc="-20" baseline="0" dirty="0">
                          <a:solidFill>
                            <a:schemeClr val="tx1"/>
                          </a:solidFill>
                          <a:latin typeface="+mn-lt"/>
                        </a:rPr>
                        <a:t> Gen Intel</a:t>
                      </a:r>
                      <a:r>
                        <a:rPr lang="en-US" sz="1200" spc="-20" baseline="30000" dirty="0">
                          <a:solidFill>
                            <a:schemeClr val="tx1"/>
                          </a:solidFill>
                          <a:latin typeface="+mn-lt"/>
                        </a:rPr>
                        <a:t>® </a:t>
                      </a:r>
                      <a:r>
                        <a:rPr lang="en-US" sz="1200" spc="-20" baseline="0" dirty="0">
                          <a:solidFill>
                            <a:schemeClr val="tx1"/>
                          </a:solidFill>
                          <a:latin typeface="+mn-lt"/>
                        </a:rPr>
                        <a:t>Core</a:t>
                      </a:r>
                      <a:r>
                        <a:rPr lang="en-US" sz="1200" spc="-20" baseline="30000" dirty="0">
                          <a:solidFill>
                            <a:schemeClr val="tx1"/>
                          </a:solidFill>
                          <a:latin typeface="+mn-lt"/>
                        </a:rPr>
                        <a:t>™</a:t>
                      </a:r>
                      <a:r>
                        <a:rPr lang="en-US" sz="1200" spc="-20" baseline="0" dirty="0">
                          <a:solidFill>
                            <a:schemeClr val="tx1"/>
                          </a:solidFill>
                          <a:latin typeface="+mn-lt"/>
                        </a:rPr>
                        <a:t> i5+vPro</a:t>
                      </a:r>
                      <a:r>
                        <a:rPr lang="en-US" sz="1200" spc="-20" baseline="30000" dirty="0">
                          <a:solidFill>
                            <a:schemeClr val="tx1"/>
                          </a:solidFill>
                          <a:latin typeface="+mn-lt"/>
                        </a:rPr>
                        <a:t>™</a:t>
                      </a:r>
                      <a:r>
                        <a:rPr lang="en-US" sz="1200" spc="-20" baseline="0" dirty="0">
                          <a:solidFill>
                            <a:schemeClr val="tx1"/>
                          </a:solidFill>
                          <a:latin typeface="+mn-lt"/>
                        </a:rPr>
                        <a:t> processors with Intel</a:t>
                      </a:r>
                      <a:r>
                        <a:rPr lang="en-US" sz="1200" spc="-20" baseline="30000" dirty="0">
                          <a:solidFill>
                            <a:schemeClr val="tx1"/>
                          </a:solidFill>
                          <a:latin typeface="+mn-lt"/>
                        </a:rPr>
                        <a:t>® </a:t>
                      </a:r>
                      <a:r>
                        <a:rPr lang="en-US" sz="1200" spc="-20" baseline="0" dirty="0" err="1">
                          <a:solidFill>
                            <a:schemeClr val="tx1"/>
                          </a:solidFill>
                          <a:latin typeface="+mn-lt"/>
                        </a:rPr>
                        <a:t>Optane</a:t>
                      </a:r>
                      <a:r>
                        <a:rPr lang="en-US" sz="1200" spc="-20" baseline="30000" dirty="0">
                          <a:solidFill>
                            <a:schemeClr val="tx1"/>
                          </a:solidFill>
                          <a:latin typeface="+mn-lt"/>
                        </a:rPr>
                        <a:t>™</a:t>
                      </a:r>
                      <a:r>
                        <a:rPr lang="en-US" sz="1200" spc="-20" baseline="0" dirty="0">
                          <a:solidFill>
                            <a:schemeClr val="tx1"/>
                          </a:solidFill>
                          <a:latin typeface="+mn-lt"/>
                        </a:rPr>
                        <a:t> Memory</a:t>
                      </a:r>
                    </a:p>
                  </a:txBody>
                  <a:tcPr marL="18288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extLst>
                  <a:ext uri="{0D108BD9-81ED-4DB2-BD59-A6C34878D82A}">
                    <a16:rowId xmlns:a16="http://schemas.microsoft.com/office/drawing/2014/main" val="467057251"/>
                  </a:ext>
                </a:extLst>
              </a:tr>
              <a:tr h="417085">
                <a:tc>
                  <a:txBody>
                    <a:bodyPr/>
                    <a:lstStyle/>
                    <a:p>
                      <a:r>
                        <a:rPr lang="en-US" sz="1100" spc="-20" baseline="0" dirty="0">
                          <a:solidFill>
                            <a:schemeClr val="accent1"/>
                          </a:solidFill>
                          <a:latin typeface="+mj-lt"/>
                        </a:rPr>
                        <a:t>Mainstream users</a:t>
                      </a:r>
                    </a:p>
                  </a:txBody>
                  <a:tcPr marL="182880" anchor="ctr">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spc="-20" baseline="0" dirty="0">
                          <a:solidFill>
                            <a:schemeClr val="tx1"/>
                          </a:solidFill>
                          <a:latin typeface="+mn-lt"/>
                        </a:rPr>
                        <a:t>8</a:t>
                      </a:r>
                      <a:r>
                        <a:rPr lang="en-US" sz="1200" spc="-20" baseline="30000" dirty="0">
                          <a:solidFill>
                            <a:schemeClr val="tx1"/>
                          </a:solidFill>
                          <a:latin typeface="+mn-lt"/>
                        </a:rPr>
                        <a:t>th</a:t>
                      </a:r>
                      <a:r>
                        <a:rPr lang="en-US" sz="1200" spc="-20" baseline="0" dirty="0">
                          <a:solidFill>
                            <a:schemeClr val="tx1"/>
                          </a:solidFill>
                          <a:latin typeface="+mn-lt"/>
                        </a:rPr>
                        <a:t> Gen Intel</a:t>
                      </a:r>
                      <a:r>
                        <a:rPr lang="en-US" sz="1200" spc="-20" baseline="30000" dirty="0">
                          <a:solidFill>
                            <a:schemeClr val="tx1"/>
                          </a:solidFill>
                          <a:latin typeface="+mn-lt"/>
                        </a:rPr>
                        <a:t>® </a:t>
                      </a:r>
                      <a:r>
                        <a:rPr lang="en-US" sz="1200" spc="-20" baseline="0" dirty="0">
                          <a:solidFill>
                            <a:schemeClr val="tx1"/>
                          </a:solidFill>
                          <a:latin typeface="+mn-lt"/>
                        </a:rPr>
                        <a:t>Core</a:t>
                      </a:r>
                      <a:r>
                        <a:rPr lang="en-US" sz="1200" spc="-20" baseline="30000" dirty="0">
                          <a:solidFill>
                            <a:schemeClr val="tx1"/>
                          </a:solidFill>
                          <a:latin typeface="+mn-lt"/>
                        </a:rPr>
                        <a:t>™</a:t>
                      </a:r>
                      <a:r>
                        <a:rPr lang="en-US" sz="1200" spc="-20" baseline="0" dirty="0">
                          <a:solidFill>
                            <a:schemeClr val="tx1"/>
                          </a:solidFill>
                          <a:latin typeface="+mn-lt"/>
                        </a:rPr>
                        <a:t> i5 </a:t>
                      </a:r>
                      <a:r>
                        <a:rPr lang="en-US" sz="1200" spc="-20" baseline="0" dirty="0" err="1">
                          <a:solidFill>
                            <a:schemeClr val="tx1"/>
                          </a:solidFill>
                          <a:latin typeface="+mn-lt"/>
                        </a:rPr>
                        <a:t>vPro</a:t>
                      </a:r>
                      <a:r>
                        <a:rPr lang="en-US" sz="1200" spc="-20" baseline="30000" dirty="0">
                          <a:solidFill>
                            <a:schemeClr val="tx1"/>
                          </a:solidFill>
                          <a:latin typeface="+mn-lt"/>
                        </a:rPr>
                        <a:t>™</a:t>
                      </a:r>
                      <a:r>
                        <a:rPr lang="en-US" sz="1200" spc="-20" baseline="0" dirty="0">
                          <a:solidFill>
                            <a:schemeClr val="tx1"/>
                          </a:solidFill>
                          <a:latin typeface="+mn-lt"/>
                        </a:rPr>
                        <a:t> processors</a:t>
                      </a:r>
                    </a:p>
                  </a:txBody>
                  <a:tcPr marL="18288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extLst>
                  <a:ext uri="{0D108BD9-81ED-4DB2-BD59-A6C34878D82A}">
                    <a16:rowId xmlns:a16="http://schemas.microsoft.com/office/drawing/2014/main" val="2814968972"/>
                  </a:ext>
                </a:extLst>
              </a:tr>
            </a:tbl>
          </a:graphicData>
        </a:graphic>
      </p:graphicFrame>
    </p:spTree>
    <p:extLst>
      <p:ext uri="{BB962C8B-B14F-4D97-AF65-F5344CB8AC3E}">
        <p14:creationId xmlns:p14="http://schemas.microsoft.com/office/powerpoint/2010/main" val="216697936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DC63A2A-99D5-4897-AE42-50CD51C98D8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484" b="13010"/>
          <a:stretch/>
        </p:blipFill>
        <p:spPr>
          <a:xfrm>
            <a:off x="165139" y="149198"/>
            <a:ext cx="11861724" cy="6528577"/>
          </a:xfrm>
          <a:prstGeom prst="rect">
            <a:avLst/>
          </a:prstGeom>
        </p:spPr>
      </p:pic>
      <p:sp>
        <p:nvSpPr>
          <p:cNvPr id="28" name="Rectangle 27">
            <a:extLst>
              <a:ext uri="{FF2B5EF4-FFF2-40B4-BE49-F238E27FC236}">
                <a16:creationId xmlns:a16="http://schemas.microsoft.com/office/drawing/2014/main" id="{0CF3A6CB-379B-4A36-914E-A497BDFC8D46}"/>
              </a:ext>
            </a:extLst>
          </p:cNvPr>
          <p:cNvSpPr/>
          <p:nvPr/>
        </p:nvSpPr>
        <p:spPr bwMode="auto">
          <a:xfrm>
            <a:off x="165138" y="147321"/>
            <a:ext cx="6584874" cy="6530454"/>
          </a:xfrm>
          <a:prstGeom prst="rect">
            <a:avLst/>
          </a:prstGeom>
          <a:solidFill>
            <a:schemeClr val="bg2">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3" name="Rectangle 22"/>
          <p:cNvSpPr/>
          <p:nvPr/>
        </p:nvSpPr>
        <p:spPr>
          <a:xfrm>
            <a:off x="992330" y="2060047"/>
            <a:ext cx="4758521" cy="769435"/>
          </a:xfrm>
          <a:prstGeom prst="rect">
            <a:avLst/>
          </a:prstGeom>
        </p:spPr>
        <p:txBody>
          <a:bodyPr wrap="square" lIns="89642" tIns="45717" rIns="89642" bIns="45717" anchor="ctr">
            <a:spAutoFit/>
          </a:bodyPr>
          <a:lstStyle/>
          <a:p>
            <a:pPr marL="0" marR="0" lvl="0" indent="0" algn="l" defTabSz="914367" rtl="0" eaLnBrk="1" fontAlgn="auto" latinLnBrk="0" hangingPunct="1">
              <a:lnSpc>
                <a:spcPct val="100000"/>
              </a:lnSpc>
              <a:spcBef>
                <a:spcPts val="0"/>
              </a:spcBef>
              <a:spcAft>
                <a:spcPts val="600"/>
              </a:spcAft>
              <a:buClrTx/>
              <a:buSzPct val="90000"/>
              <a:buFontTx/>
              <a:buNone/>
              <a:tabLst/>
              <a:defRPr/>
            </a:pPr>
            <a:r>
              <a:rPr kumimoji="0" lang="en-US" sz="2200" b="0" i="0" u="none" strike="noStrike" kern="1200" cap="none" spc="-30" normalizeH="0" baseline="0" noProof="0" dirty="0">
                <a:ln>
                  <a:noFill/>
                </a:ln>
                <a:solidFill>
                  <a:srgbClr val="2F2F2F">
                    <a:lumMod val="90000"/>
                    <a:lumOff val="10000"/>
                  </a:srgbClr>
                </a:solidFill>
                <a:effectLst/>
                <a:uLnTx/>
                <a:uFillTx/>
                <a:latin typeface="Segoe UI"/>
                <a:ea typeface="+mn-ea"/>
                <a:cs typeface="+mn-cs"/>
              </a:rPr>
              <a:t>The SMB device refresh partner profitability opportunity</a:t>
            </a:r>
          </a:p>
        </p:txBody>
      </p:sp>
      <p:sp>
        <p:nvSpPr>
          <p:cNvPr id="9" name="Rectangle 8">
            <a:extLst>
              <a:ext uri="{FF2B5EF4-FFF2-40B4-BE49-F238E27FC236}">
                <a16:creationId xmlns:a16="http://schemas.microsoft.com/office/drawing/2014/main" id="{7778FC6C-8F9C-477D-BB46-24C11BAEC8D9}"/>
              </a:ext>
            </a:extLst>
          </p:cNvPr>
          <p:cNvSpPr/>
          <p:nvPr/>
        </p:nvSpPr>
        <p:spPr>
          <a:xfrm>
            <a:off x="992330" y="4193113"/>
            <a:ext cx="5588449" cy="430881"/>
          </a:xfrm>
          <a:prstGeom prst="rect">
            <a:avLst/>
          </a:prstGeom>
        </p:spPr>
        <p:txBody>
          <a:bodyPr wrap="square" lIns="89642" tIns="45717" rIns="89642" bIns="45717" anchor="ctr">
            <a:spAutoFit/>
          </a:bodyPr>
          <a:lstStyle/>
          <a:p>
            <a:pPr marL="0" marR="0" lvl="0" indent="0" algn="l" defTabSz="914367" rtl="0" eaLnBrk="1" fontAlgn="auto" latinLnBrk="0" hangingPunct="1">
              <a:lnSpc>
                <a:spcPct val="100000"/>
              </a:lnSpc>
              <a:spcBef>
                <a:spcPts val="0"/>
              </a:spcBef>
              <a:spcAft>
                <a:spcPts val="600"/>
              </a:spcAft>
              <a:buClrTx/>
              <a:buSzPct val="90000"/>
              <a:buFontTx/>
              <a:buNone/>
              <a:tabLst/>
              <a:defRPr/>
            </a:pPr>
            <a:r>
              <a:rPr kumimoji="0" lang="en-US" sz="2200" b="0" i="0" u="none" strike="noStrike" kern="1200" cap="none" spc="-30" normalizeH="0" baseline="0" noProof="0" dirty="0">
                <a:ln>
                  <a:noFill/>
                </a:ln>
                <a:solidFill>
                  <a:srgbClr val="2F2F2F">
                    <a:lumMod val="90000"/>
                    <a:lumOff val="10000"/>
                  </a:srgbClr>
                </a:solidFill>
                <a:effectLst/>
                <a:uLnTx/>
                <a:uFillTx/>
                <a:latin typeface="Segoe UI"/>
                <a:ea typeface="+mn-ea"/>
                <a:cs typeface="+mn-cs"/>
              </a:rPr>
              <a:t>Benefits of new Windows 10 Pro devices</a:t>
            </a:r>
          </a:p>
        </p:txBody>
      </p:sp>
      <p:sp>
        <p:nvSpPr>
          <p:cNvPr id="8" name="Rectangle 7">
            <a:extLst>
              <a:ext uri="{FF2B5EF4-FFF2-40B4-BE49-F238E27FC236}">
                <a16:creationId xmlns:a16="http://schemas.microsoft.com/office/drawing/2014/main" id="{D4CE4918-61FC-444A-A5EB-792534534A3E}"/>
              </a:ext>
            </a:extLst>
          </p:cNvPr>
          <p:cNvSpPr/>
          <p:nvPr/>
        </p:nvSpPr>
        <p:spPr>
          <a:xfrm>
            <a:off x="992330" y="3126580"/>
            <a:ext cx="5274550" cy="769435"/>
          </a:xfrm>
          <a:prstGeom prst="rect">
            <a:avLst/>
          </a:prstGeom>
        </p:spPr>
        <p:txBody>
          <a:bodyPr wrap="square" lIns="89642" tIns="45717" rIns="89642" bIns="45717" anchor="ctr">
            <a:spAutoFit/>
          </a:bodyPr>
          <a:lstStyle/>
          <a:p>
            <a:pPr marL="0" marR="0" lvl="0" indent="0" algn="l" defTabSz="914367" rtl="0" eaLnBrk="1" fontAlgn="auto" latinLnBrk="0" hangingPunct="1">
              <a:lnSpc>
                <a:spcPct val="100000"/>
              </a:lnSpc>
              <a:spcBef>
                <a:spcPts val="0"/>
              </a:spcBef>
              <a:spcAft>
                <a:spcPts val="600"/>
              </a:spcAft>
              <a:buClrTx/>
              <a:buSzPct val="90000"/>
              <a:buFontTx/>
              <a:buNone/>
              <a:tabLst/>
              <a:defRPr/>
            </a:pPr>
            <a:r>
              <a:rPr kumimoji="0" lang="en-US" sz="2200" b="0" i="0" u="none" strike="noStrike" kern="1200" cap="none" spc="-30" normalizeH="0" baseline="0" noProof="0" dirty="0">
                <a:ln>
                  <a:noFill/>
                </a:ln>
                <a:solidFill>
                  <a:srgbClr val="2F2F2F">
                    <a:lumMod val="90000"/>
                    <a:lumOff val="10000"/>
                  </a:srgbClr>
                </a:solidFill>
                <a:effectLst/>
                <a:uLnTx/>
                <a:uFillTx/>
                <a:latin typeface="Segoe UI"/>
                <a:ea typeface="+mn-ea"/>
                <a:cs typeface="+mn-cs"/>
              </a:rPr>
              <a:t>The Cost of Doing Nothing for SMBs ready for refresh</a:t>
            </a:r>
          </a:p>
        </p:txBody>
      </p:sp>
      <p:sp>
        <p:nvSpPr>
          <p:cNvPr id="22" name="Rectangle 21">
            <a:extLst/>
          </p:cNvPr>
          <p:cNvSpPr/>
          <p:nvPr/>
        </p:nvSpPr>
        <p:spPr>
          <a:xfrm>
            <a:off x="992330" y="5649071"/>
            <a:ext cx="5274550" cy="430881"/>
          </a:xfrm>
          <a:prstGeom prst="rect">
            <a:avLst/>
          </a:prstGeom>
        </p:spPr>
        <p:txBody>
          <a:bodyPr wrap="square" lIns="89642" tIns="45717" rIns="89642" bIns="45717" anchor="ctr">
            <a:spAutoFit/>
          </a:bodyPr>
          <a:lstStyle/>
          <a:p>
            <a:pPr marL="0" marR="0" lvl="0" indent="0" algn="l" defTabSz="914367" rtl="0" eaLnBrk="1" fontAlgn="auto" latinLnBrk="0" hangingPunct="1">
              <a:lnSpc>
                <a:spcPct val="100000"/>
              </a:lnSpc>
              <a:spcBef>
                <a:spcPts val="0"/>
              </a:spcBef>
              <a:spcAft>
                <a:spcPts val="600"/>
              </a:spcAft>
              <a:buClrTx/>
              <a:buSzPct val="90000"/>
              <a:buFontTx/>
              <a:buNone/>
              <a:tabLst/>
              <a:defRPr/>
            </a:pPr>
            <a:r>
              <a:rPr kumimoji="0" lang="en-US" sz="2200" b="0" i="0" u="none" strike="noStrike" kern="1200" cap="none" spc="-30" normalizeH="0" baseline="0" noProof="0" dirty="0">
                <a:ln>
                  <a:noFill/>
                </a:ln>
                <a:solidFill>
                  <a:srgbClr val="2F2F2F">
                    <a:lumMod val="90000"/>
                    <a:lumOff val="10000"/>
                  </a:srgbClr>
                </a:solidFill>
                <a:effectLst/>
                <a:uLnTx/>
                <a:uFillTx/>
                <a:latin typeface="Segoe UI"/>
                <a:ea typeface="+mn-ea"/>
                <a:cs typeface="+mn-cs"/>
              </a:rPr>
              <a:t>Next steps to capture the opportunity</a:t>
            </a:r>
          </a:p>
        </p:txBody>
      </p:sp>
      <p:sp>
        <p:nvSpPr>
          <p:cNvPr id="27" name="Rectangle 26">
            <a:extLst>
              <a:ext uri="{FF2B5EF4-FFF2-40B4-BE49-F238E27FC236}">
                <a16:creationId xmlns:a16="http://schemas.microsoft.com/office/drawing/2014/main" id="{7491B7B7-BEBA-4839-993C-0D6836711A3D}"/>
              </a:ext>
            </a:extLst>
          </p:cNvPr>
          <p:cNvSpPr/>
          <p:nvPr/>
        </p:nvSpPr>
        <p:spPr>
          <a:xfrm>
            <a:off x="992330" y="4921092"/>
            <a:ext cx="5588449" cy="430881"/>
          </a:xfrm>
          <a:prstGeom prst="rect">
            <a:avLst/>
          </a:prstGeom>
        </p:spPr>
        <p:txBody>
          <a:bodyPr wrap="square" lIns="89642" tIns="45717" rIns="89642" bIns="45717" anchor="ctr">
            <a:spAutoFit/>
          </a:bodyPr>
          <a:lstStyle/>
          <a:p>
            <a:pPr marL="0" marR="0" lvl="0" indent="0" algn="l" defTabSz="914367" rtl="0" eaLnBrk="1" fontAlgn="auto" latinLnBrk="0" hangingPunct="1">
              <a:lnSpc>
                <a:spcPct val="100000"/>
              </a:lnSpc>
              <a:spcBef>
                <a:spcPts val="0"/>
              </a:spcBef>
              <a:spcAft>
                <a:spcPts val="600"/>
              </a:spcAft>
              <a:buClrTx/>
              <a:buSzPct val="90000"/>
              <a:buFontTx/>
              <a:buNone/>
              <a:tabLst/>
              <a:defRPr/>
            </a:pPr>
            <a:r>
              <a:rPr kumimoji="0" lang="en-US" sz="2200" b="0" i="0" u="none" strike="noStrike" kern="1200" cap="none" spc="-30" normalizeH="0" baseline="0" noProof="0" dirty="0">
                <a:ln>
                  <a:noFill/>
                </a:ln>
                <a:solidFill>
                  <a:srgbClr val="2F2F2F">
                    <a:lumMod val="90000"/>
                    <a:lumOff val="10000"/>
                  </a:srgbClr>
                </a:solidFill>
                <a:effectLst/>
                <a:uLnTx/>
                <a:uFillTx/>
                <a:latin typeface="Segoe UI"/>
                <a:ea typeface="+mn-ea"/>
                <a:cs typeface="+mn-cs"/>
              </a:rPr>
              <a:t>Digital transformation upsell opportunities </a:t>
            </a:r>
          </a:p>
        </p:txBody>
      </p:sp>
      <p:sp>
        <p:nvSpPr>
          <p:cNvPr id="3" name="Title 2">
            <a:extLst>
              <a:ext uri="{FF2B5EF4-FFF2-40B4-BE49-F238E27FC236}">
                <a16:creationId xmlns:a16="http://schemas.microsoft.com/office/drawing/2014/main" id="{9ED9AD2B-98E0-4204-8F7B-EF6D634B142E}"/>
              </a:ext>
            </a:extLst>
          </p:cNvPr>
          <p:cNvSpPr>
            <a:spLocks noGrp="1"/>
          </p:cNvSpPr>
          <p:nvPr>
            <p:ph type="title"/>
          </p:nvPr>
        </p:nvSpPr>
        <p:spPr>
          <a:xfrm>
            <a:off x="498453" y="533400"/>
            <a:ext cx="4687695" cy="974626"/>
          </a:xfrm>
        </p:spPr>
        <p:txBody>
          <a:bodyPr/>
          <a:lstStyle/>
          <a:p>
            <a:pPr>
              <a:lnSpc>
                <a:spcPts val="3800"/>
              </a:lnSpc>
            </a:pPr>
            <a:r>
              <a:rPr lang="en-US" sz="3600" dirty="0"/>
              <a:t>Windows 10 Pro device refresh opportunity</a:t>
            </a:r>
          </a:p>
        </p:txBody>
      </p:sp>
      <p:sp>
        <p:nvSpPr>
          <p:cNvPr id="24" name="PageRight_E761" title="Icon of a chevron bracket in a circle pointed right">
            <a:extLst>
              <a:ext uri="{FF2B5EF4-FFF2-40B4-BE49-F238E27FC236}">
                <a16:creationId xmlns:a16="http://schemas.microsoft.com/office/drawing/2014/main" id="{E0731CD1-42A3-4EF9-B5B6-D633D2911726}"/>
              </a:ext>
            </a:extLst>
          </p:cNvPr>
          <p:cNvSpPr>
            <a:spLocks noChangeAspect="1" noEditPoints="1"/>
          </p:cNvSpPr>
          <p:nvPr/>
        </p:nvSpPr>
        <p:spPr bwMode="auto">
          <a:xfrm>
            <a:off x="517503" y="2096714"/>
            <a:ext cx="365492" cy="365760"/>
          </a:xfrm>
          <a:custGeom>
            <a:avLst/>
            <a:gdLst>
              <a:gd name="T0" fmla="*/ 1613 w 3225"/>
              <a:gd name="T1" fmla="*/ 0 h 3225"/>
              <a:gd name="T2" fmla="*/ 3225 w 3225"/>
              <a:gd name="T3" fmla="*/ 1612 h 3225"/>
              <a:gd name="T4" fmla="*/ 1613 w 3225"/>
              <a:gd name="T5" fmla="*/ 3225 h 3225"/>
              <a:gd name="T6" fmla="*/ 0 w 3225"/>
              <a:gd name="T7" fmla="*/ 1612 h 3225"/>
              <a:gd name="T8" fmla="*/ 1613 w 3225"/>
              <a:gd name="T9" fmla="*/ 0 h 3225"/>
              <a:gd name="T10" fmla="*/ 1354 w 3225"/>
              <a:gd name="T11" fmla="*/ 2433 h 3225"/>
              <a:gd name="T12" fmla="*/ 2164 w 3225"/>
              <a:gd name="T13" fmla="*/ 1622 h 3225"/>
              <a:gd name="T14" fmla="*/ 1354 w 3225"/>
              <a:gd name="T15" fmla="*/ 811 h 32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5" h="3225">
                <a:moveTo>
                  <a:pt x="1613" y="0"/>
                </a:moveTo>
                <a:cubicBezTo>
                  <a:pt x="2503" y="0"/>
                  <a:pt x="3225" y="722"/>
                  <a:pt x="3225" y="1612"/>
                </a:cubicBezTo>
                <a:cubicBezTo>
                  <a:pt x="3225" y="2503"/>
                  <a:pt x="2503" y="3225"/>
                  <a:pt x="1613" y="3225"/>
                </a:cubicBezTo>
                <a:cubicBezTo>
                  <a:pt x="722" y="3225"/>
                  <a:pt x="0" y="2503"/>
                  <a:pt x="0" y="1612"/>
                </a:cubicBezTo>
                <a:cubicBezTo>
                  <a:pt x="0" y="722"/>
                  <a:pt x="722" y="0"/>
                  <a:pt x="1613" y="0"/>
                </a:cubicBezTo>
                <a:close/>
                <a:moveTo>
                  <a:pt x="1354" y="2433"/>
                </a:moveTo>
                <a:cubicBezTo>
                  <a:pt x="2164" y="1622"/>
                  <a:pt x="2164" y="1622"/>
                  <a:pt x="2164" y="1622"/>
                </a:cubicBezTo>
                <a:cubicBezTo>
                  <a:pt x="1354" y="811"/>
                  <a:pt x="1354" y="811"/>
                  <a:pt x="1354" y="811"/>
                </a:cubicBezTo>
              </a:path>
            </a:pathLst>
          </a:custGeom>
          <a:noFill/>
          <a:ln w="28575"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26" name="PageRight_E761" title="Icon of a chevron bracket in a circle pointed right">
            <a:extLst>
              <a:ext uri="{FF2B5EF4-FFF2-40B4-BE49-F238E27FC236}">
                <a16:creationId xmlns:a16="http://schemas.microsoft.com/office/drawing/2014/main" id="{44875F07-3133-41BB-8FEB-9AFB2D82825F}"/>
              </a:ext>
            </a:extLst>
          </p:cNvPr>
          <p:cNvSpPr>
            <a:spLocks noChangeAspect="1" noEditPoints="1"/>
          </p:cNvSpPr>
          <p:nvPr/>
        </p:nvSpPr>
        <p:spPr bwMode="auto">
          <a:xfrm>
            <a:off x="517503" y="3158015"/>
            <a:ext cx="365492" cy="365760"/>
          </a:xfrm>
          <a:custGeom>
            <a:avLst/>
            <a:gdLst>
              <a:gd name="T0" fmla="*/ 1613 w 3225"/>
              <a:gd name="T1" fmla="*/ 0 h 3225"/>
              <a:gd name="T2" fmla="*/ 3225 w 3225"/>
              <a:gd name="T3" fmla="*/ 1612 h 3225"/>
              <a:gd name="T4" fmla="*/ 1613 w 3225"/>
              <a:gd name="T5" fmla="*/ 3225 h 3225"/>
              <a:gd name="T6" fmla="*/ 0 w 3225"/>
              <a:gd name="T7" fmla="*/ 1612 h 3225"/>
              <a:gd name="T8" fmla="*/ 1613 w 3225"/>
              <a:gd name="T9" fmla="*/ 0 h 3225"/>
              <a:gd name="T10" fmla="*/ 1354 w 3225"/>
              <a:gd name="T11" fmla="*/ 2433 h 3225"/>
              <a:gd name="T12" fmla="*/ 2164 w 3225"/>
              <a:gd name="T13" fmla="*/ 1622 h 3225"/>
              <a:gd name="T14" fmla="*/ 1354 w 3225"/>
              <a:gd name="T15" fmla="*/ 811 h 32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5" h="3225">
                <a:moveTo>
                  <a:pt x="1613" y="0"/>
                </a:moveTo>
                <a:cubicBezTo>
                  <a:pt x="2503" y="0"/>
                  <a:pt x="3225" y="722"/>
                  <a:pt x="3225" y="1612"/>
                </a:cubicBezTo>
                <a:cubicBezTo>
                  <a:pt x="3225" y="2503"/>
                  <a:pt x="2503" y="3225"/>
                  <a:pt x="1613" y="3225"/>
                </a:cubicBezTo>
                <a:cubicBezTo>
                  <a:pt x="722" y="3225"/>
                  <a:pt x="0" y="2503"/>
                  <a:pt x="0" y="1612"/>
                </a:cubicBezTo>
                <a:cubicBezTo>
                  <a:pt x="0" y="722"/>
                  <a:pt x="722" y="0"/>
                  <a:pt x="1613" y="0"/>
                </a:cubicBezTo>
                <a:close/>
                <a:moveTo>
                  <a:pt x="1354" y="2433"/>
                </a:moveTo>
                <a:cubicBezTo>
                  <a:pt x="2164" y="1622"/>
                  <a:pt x="2164" y="1622"/>
                  <a:pt x="2164" y="1622"/>
                </a:cubicBezTo>
                <a:cubicBezTo>
                  <a:pt x="1354" y="811"/>
                  <a:pt x="1354" y="811"/>
                  <a:pt x="1354" y="811"/>
                </a:cubicBezTo>
              </a:path>
            </a:pathLst>
          </a:custGeom>
          <a:noFill/>
          <a:ln w="28575"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29" name="PageRight_E761" title="Icon of a chevron bracket in a circle pointed right">
            <a:extLst>
              <a:ext uri="{FF2B5EF4-FFF2-40B4-BE49-F238E27FC236}">
                <a16:creationId xmlns:a16="http://schemas.microsoft.com/office/drawing/2014/main" id="{561A1B5A-20A1-439C-A1E7-251B555AAA92}"/>
              </a:ext>
            </a:extLst>
          </p:cNvPr>
          <p:cNvSpPr>
            <a:spLocks noChangeAspect="1" noEditPoints="1"/>
          </p:cNvSpPr>
          <p:nvPr/>
        </p:nvSpPr>
        <p:spPr bwMode="auto">
          <a:xfrm>
            <a:off x="517503" y="4225673"/>
            <a:ext cx="365492" cy="365760"/>
          </a:xfrm>
          <a:custGeom>
            <a:avLst/>
            <a:gdLst>
              <a:gd name="T0" fmla="*/ 1613 w 3225"/>
              <a:gd name="T1" fmla="*/ 0 h 3225"/>
              <a:gd name="T2" fmla="*/ 3225 w 3225"/>
              <a:gd name="T3" fmla="*/ 1612 h 3225"/>
              <a:gd name="T4" fmla="*/ 1613 w 3225"/>
              <a:gd name="T5" fmla="*/ 3225 h 3225"/>
              <a:gd name="T6" fmla="*/ 0 w 3225"/>
              <a:gd name="T7" fmla="*/ 1612 h 3225"/>
              <a:gd name="T8" fmla="*/ 1613 w 3225"/>
              <a:gd name="T9" fmla="*/ 0 h 3225"/>
              <a:gd name="T10" fmla="*/ 1354 w 3225"/>
              <a:gd name="T11" fmla="*/ 2433 h 3225"/>
              <a:gd name="T12" fmla="*/ 2164 w 3225"/>
              <a:gd name="T13" fmla="*/ 1622 h 3225"/>
              <a:gd name="T14" fmla="*/ 1354 w 3225"/>
              <a:gd name="T15" fmla="*/ 811 h 32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5" h="3225">
                <a:moveTo>
                  <a:pt x="1613" y="0"/>
                </a:moveTo>
                <a:cubicBezTo>
                  <a:pt x="2503" y="0"/>
                  <a:pt x="3225" y="722"/>
                  <a:pt x="3225" y="1612"/>
                </a:cubicBezTo>
                <a:cubicBezTo>
                  <a:pt x="3225" y="2503"/>
                  <a:pt x="2503" y="3225"/>
                  <a:pt x="1613" y="3225"/>
                </a:cubicBezTo>
                <a:cubicBezTo>
                  <a:pt x="722" y="3225"/>
                  <a:pt x="0" y="2503"/>
                  <a:pt x="0" y="1612"/>
                </a:cubicBezTo>
                <a:cubicBezTo>
                  <a:pt x="0" y="722"/>
                  <a:pt x="722" y="0"/>
                  <a:pt x="1613" y="0"/>
                </a:cubicBezTo>
                <a:close/>
                <a:moveTo>
                  <a:pt x="1354" y="2433"/>
                </a:moveTo>
                <a:cubicBezTo>
                  <a:pt x="2164" y="1622"/>
                  <a:pt x="2164" y="1622"/>
                  <a:pt x="2164" y="1622"/>
                </a:cubicBezTo>
                <a:cubicBezTo>
                  <a:pt x="1354" y="811"/>
                  <a:pt x="1354" y="811"/>
                  <a:pt x="1354" y="811"/>
                </a:cubicBezTo>
              </a:path>
            </a:pathLst>
          </a:custGeom>
          <a:noFill/>
          <a:ln w="28575"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30" name="PageRight_E761" title="Icon of a chevron bracket in a circle pointed right">
            <a:extLst>
              <a:ext uri="{FF2B5EF4-FFF2-40B4-BE49-F238E27FC236}">
                <a16:creationId xmlns:a16="http://schemas.microsoft.com/office/drawing/2014/main" id="{8B976C57-C4C0-4DF6-B117-79D98E340A06}"/>
              </a:ext>
            </a:extLst>
          </p:cNvPr>
          <p:cNvSpPr>
            <a:spLocks noChangeAspect="1" noEditPoints="1"/>
          </p:cNvSpPr>
          <p:nvPr/>
        </p:nvSpPr>
        <p:spPr bwMode="auto">
          <a:xfrm>
            <a:off x="517503" y="4953652"/>
            <a:ext cx="365492" cy="365760"/>
          </a:xfrm>
          <a:custGeom>
            <a:avLst/>
            <a:gdLst>
              <a:gd name="T0" fmla="*/ 1613 w 3225"/>
              <a:gd name="T1" fmla="*/ 0 h 3225"/>
              <a:gd name="T2" fmla="*/ 3225 w 3225"/>
              <a:gd name="T3" fmla="*/ 1612 h 3225"/>
              <a:gd name="T4" fmla="*/ 1613 w 3225"/>
              <a:gd name="T5" fmla="*/ 3225 h 3225"/>
              <a:gd name="T6" fmla="*/ 0 w 3225"/>
              <a:gd name="T7" fmla="*/ 1612 h 3225"/>
              <a:gd name="T8" fmla="*/ 1613 w 3225"/>
              <a:gd name="T9" fmla="*/ 0 h 3225"/>
              <a:gd name="T10" fmla="*/ 1354 w 3225"/>
              <a:gd name="T11" fmla="*/ 2433 h 3225"/>
              <a:gd name="T12" fmla="*/ 2164 w 3225"/>
              <a:gd name="T13" fmla="*/ 1622 h 3225"/>
              <a:gd name="T14" fmla="*/ 1354 w 3225"/>
              <a:gd name="T15" fmla="*/ 811 h 32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5" h="3225">
                <a:moveTo>
                  <a:pt x="1613" y="0"/>
                </a:moveTo>
                <a:cubicBezTo>
                  <a:pt x="2503" y="0"/>
                  <a:pt x="3225" y="722"/>
                  <a:pt x="3225" y="1612"/>
                </a:cubicBezTo>
                <a:cubicBezTo>
                  <a:pt x="3225" y="2503"/>
                  <a:pt x="2503" y="3225"/>
                  <a:pt x="1613" y="3225"/>
                </a:cubicBezTo>
                <a:cubicBezTo>
                  <a:pt x="722" y="3225"/>
                  <a:pt x="0" y="2503"/>
                  <a:pt x="0" y="1612"/>
                </a:cubicBezTo>
                <a:cubicBezTo>
                  <a:pt x="0" y="722"/>
                  <a:pt x="722" y="0"/>
                  <a:pt x="1613" y="0"/>
                </a:cubicBezTo>
                <a:close/>
                <a:moveTo>
                  <a:pt x="1354" y="2433"/>
                </a:moveTo>
                <a:cubicBezTo>
                  <a:pt x="2164" y="1622"/>
                  <a:pt x="2164" y="1622"/>
                  <a:pt x="2164" y="1622"/>
                </a:cubicBezTo>
                <a:cubicBezTo>
                  <a:pt x="1354" y="811"/>
                  <a:pt x="1354" y="811"/>
                  <a:pt x="1354" y="811"/>
                </a:cubicBezTo>
              </a:path>
            </a:pathLst>
          </a:custGeom>
          <a:noFill/>
          <a:ln w="28575"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31" name="PageRight_E761" title="Icon of a chevron bracket in a circle pointed right">
            <a:extLst>
              <a:ext uri="{FF2B5EF4-FFF2-40B4-BE49-F238E27FC236}">
                <a16:creationId xmlns:a16="http://schemas.microsoft.com/office/drawing/2014/main" id="{7BAE7E29-644C-4321-97B6-D6D01730FB9F}"/>
              </a:ext>
            </a:extLst>
          </p:cNvPr>
          <p:cNvSpPr>
            <a:spLocks noChangeAspect="1" noEditPoints="1"/>
          </p:cNvSpPr>
          <p:nvPr/>
        </p:nvSpPr>
        <p:spPr bwMode="auto">
          <a:xfrm>
            <a:off x="517503" y="5677472"/>
            <a:ext cx="365492" cy="365760"/>
          </a:xfrm>
          <a:custGeom>
            <a:avLst/>
            <a:gdLst>
              <a:gd name="T0" fmla="*/ 1613 w 3225"/>
              <a:gd name="T1" fmla="*/ 0 h 3225"/>
              <a:gd name="T2" fmla="*/ 3225 w 3225"/>
              <a:gd name="T3" fmla="*/ 1612 h 3225"/>
              <a:gd name="T4" fmla="*/ 1613 w 3225"/>
              <a:gd name="T5" fmla="*/ 3225 h 3225"/>
              <a:gd name="T6" fmla="*/ 0 w 3225"/>
              <a:gd name="T7" fmla="*/ 1612 h 3225"/>
              <a:gd name="T8" fmla="*/ 1613 w 3225"/>
              <a:gd name="T9" fmla="*/ 0 h 3225"/>
              <a:gd name="T10" fmla="*/ 1354 w 3225"/>
              <a:gd name="T11" fmla="*/ 2433 h 3225"/>
              <a:gd name="T12" fmla="*/ 2164 w 3225"/>
              <a:gd name="T13" fmla="*/ 1622 h 3225"/>
              <a:gd name="T14" fmla="*/ 1354 w 3225"/>
              <a:gd name="T15" fmla="*/ 811 h 32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5" h="3225">
                <a:moveTo>
                  <a:pt x="1613" y="0"/>
                </a:moveTo>
                <a:cubicBezTo>
                  <a:pt x="2503" y="0"/>
                  <a:pt x="3225" y="722"/>
                  <a:pt x="3225" y="1612"/>
                </a:cubicBezTo>
                <a:cubicBezTo>
                  <a:pt x="3225" y="2503"/>
                  <a:pt x="2503" y="3225"/>
                  <a:pt x="1613" y="3225"/>
                </a:cubicBezTo>
                <a:cubicBezTo>
                  <a:pt x="722" y="3225"/>
                  <a:pt x="0" y="2503"/>
                  <a:pt x="0" y="1612"/>
                </a:cubicBezTo>
                <a:cubicBezTo>
                  <a:pt x="0" y="722"/>
                  <a:pt x="722" y="0"/>
                  <a:pt x="1613" y="0"/>
                </a:cubicBezTo>
                <a:close/>
                <a:moveTo>
                  <a:pt x="1354" y="2433"/>
                </a:moveTo>
                <a:cubicBezTo>
                  <a:pt x="2164" y="1622"/>
                  <a:pt x="2164" y="1622"/>
                  <a:pt x="2164" y="1622"/>
                </a:cubicBezTo>
                <a:cubicBezTo>
                  <a:pt x="1354" y="811"/>
                  <a:pt x="1354" y="811"/>
                  <a:pt x="1354" y="811"/>
                </a:cubicBezTo>
              </a:path>
            </a:pathLst>
          </a:custGeom>
          <a:noFill/>
          <a:ln w="28575"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Tree>
    <p:extLst>
      <p:ext uri="{BB962C8B-B14F-4D97-AF65-F5344CB8AC3E}">
        <p14:creationId xmlns:p14="http://schemas.microsoft.com/office/powerpoint/2010/main" val="4292333329"/>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14:presetBounceEnd="16000">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14:bounceEnd="16000">
                                          <p:cBhvr additive="base">
                                            <p:cTn id="16" dur="250" fill="hold"/>
                                            <p:tgtEl>
                                              <p:spTgt spid="24"/>
                                            </p:tgtEl>
                                            <p:attrNameLst>
                                              <p:attrName>ppt_x</p:attrName>
                                            </p:attrNameLst>
                                          </p:cBhvr>
                                          <p:tavLst>
                                            <p:tav tm="0">
                                              <p:val>
                                                <p:strVal val="#ppt_x"/>
                                              </p:val>
                                            </p:tav>
                                            <p:tav tm="100000">
                                              <p:val>
                                                <p:strVal val="#ppt_x"/>
                                              </p:val>
                                            </p:tav>
                                          </p:tavLst>
                                        </p:anim>
                                        <p:anim calcmode="lin" valueType="num" p14:bounceEnd="16000">
                                          <p:cBhvr additive="base">
                                            <p:cTn id="17" dur="250" fill="hold"/>
                                            <p:tgtEl>
                                              <p:spTgt spid="24"/>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14:presetBounceEnd="16000">
                                      <p:stCondLst>
                                        <p:cond delay="100"/>
                                      </p:stCondLst>
                                      <p:childTnLst>
                                        <p:set>
                                          <p:cBhvr>
                                            <p:cTn id="19" dur="1" fill="hold">
                                              <p:stCondLst>
                                                <p:cond delay="0"/>
                                              </p:stCondLst>
                                            </p:cTn>
                                            <p:tgtEl>
                                              <p:spTgt spid="26"/>
                                            </p:tgtEl>
                                            <p:attrNameLst>
                                              <p:attrName>style.visibility</p:attrName>
                                            </p:attrNameLst>
                                          </p:cBhvr>
                                          <p:to>
                                            <p:strVal val="visible"/>
                                          </p:to>
                                        </p:set>
                                        <p:anim calcmode="lin" valueType="num" p14:bounceEnd="16000">
                                          <p:cBhvr additive="base">
                                            <p:cTn id="20" dur="250" fill="hold"/>
                                            <p:tgtEl>
                                              <p:spTgt spid="26"/>
                                            </p:tgtEl>
                                            <p:attrNameLst>
                                              <p:attrName>ppt_x</p:attrName>
                                            </p:attrNameLst>
                                          </p:cBhvr>
                                          <p:tavLst>
                                            <p:tav tm="0">
                                              <p:val>
                                                <p:strVal val="#ppt_x"/>
                                              </p:val>
                                            </p:tav>
                                            <p:tav tm="100000">
                                              <p:val>
                                                <p:strVal val="#ppt_x"/>
                                              </p:val>
                                            </p:tav>
                                          </p:tavLst>
                                        </p:anim>
                                        <p:anim calcmode="lin" valueType="num" p14:bounceEnd="16000">
                                          <p:cBhvr additive="base">
                                            <p:cTn id="21" dur="250" fill="hold"/>
                                            <p:tgtEl>
                                              <p:spTgt spid="2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14:presetBounceEnd="16000">
                                      <p:stCondLst>
                                        <p:cond delay="200"/>
                                      </p:stCondLst>
                                      <p:childTnLst>
                                        <p:set>
                                          <p:cBhvr>
                                            <p:cTn id="23" dur="1" fill="hold">
                                              <p:stCondLst>
                                                <p:cond delay="0"/>
                                              </p:stCondLst>
                                            </p:cTn>
                                            <p:tgtEl>
                                              <p:spTgt spid="29"/>
                                            </p:tgtEl>
                                            <p:attrNameLst>
                                              <p:attrName>style.visibility</p:attrName>
                                            </p:attrNameLst>
                                          </p:cBhvr>
                                          <p:to>
                                            <p:strVal val="visible"/>
                                          </p:to>
                                        </p:set>
                                        <p:anim calcmode="lin" valueType="num" p14:bounceEnd="16000">
                                          <p:cBhvr additive="base">
                                            <p:cTn id="24" dur="250" fill="hold"/>
                                            <p:tgtEl>
                                              <p:spTgt spid="29"/>
                                            </p:tgtEl>
                                            <p:attrNameLst>
                                              <p:attrName>ppt_x</p:attrName>
                                            </p:attrNameLst>
                                          </p:cBhvr>
                                          <p:tavLst>
                                            <p:tav tm="0">
                                              <p:val>
                                                <p:strVal val="#ppt_x"/>
                                              </p:val>
                                            </p:tav>
                                            <p:tav tm="100000">
                                              <p:val>
                                                <p:strVal val="#ppt_x"/>
                                              </p:val>
                                            </p:tav>
                                          </p:tavLst>
                                        </p:anim>
                                        <p:anim calcmode="lin" valueType="num" p14:bounceEnd="16000">
                                          <p:cBhvr additive="base">
                                            <p:cTn id="25" dur="250" fill="hold"/>
                                            <p:tgtEl>
                                              <p:spTgt spid="29"/>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16000">
                                      <p:stCondLst>
                                        <p:cond delay="300"/>
                                      </p:stCondLst>
                                      <p:childTnLst>
                                        <p:set>
                                          <p:cBhvr>
                                            <p:cTn id="27" dur="1" fill="hold">
                                              <p:stCondLst>
                                                <p:cond delay="0"/>
                                              </p:stCondLst>
                                            </p:cTn>
                                            <p:tgtEl>
                                              <p:spTgt spid="30"/>
                                            </p:tgtEl>
                                            <p:attrNameLst>
                                              <p:attrName>style.visibility</p:attrName>
                                            </p:attrNameLst>
                                          </p:cBhvr>
                                          <p:to>
                                            <p:strVal val="visible"/>
                                          </p:to>
                                        </p:set>
                                        <p:anim calcmode="lin" valueType="num" p14:bounceEnd="16000">
                                          <p:cBhvr additive="base">
                                            <p:cTn id="28" dur="250" fill="hold"/>
                                            <p:tgtEl>
                                              <p:spTgt spid="30"/>
                                            </p:tgtEl>
                                            <p:attrNameLst>
                                              <p:attrName>ppt_x</p:attrName>
                                            </p:attrNameLst>
                                          </p:cBhvr>
                                          <p:tavLst>
                                            <p:tav tm="0">
                                              <p:val>
                                                <p:strVal val="#ppt_x"/>
                                              </p:val>
                                            </p:tav>
                                            <p:tav tm="100000">
                                              <p:val>
                                                <p:strVal val="#ppt_x"/>
                                              </p:val>
                                            </p:tav>
                                          </p:tavLst>
                                        </p:anim>
                                        <p:anim calcmode="lin" valueType="num" p14:bounceEnd="16000">
                                          <p:cBhvr additive="base">
                                            <p:cTn id="29" dur="250" fill="hold"/>
                                            <p:tgtEl>
                                              <p:spTgt spid="3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16000">
                                      <p:stCondLst>
                                        <p:cond delay="400"/>
                                      </p:stCondLst>
                                      <p:childTnLst>
                                        <p:set>
                                          <p:cBhvr>
                                            <p:cTn id="31" dur="1" fill="hold">
                                              <p:stCondLst>
                                                <p:cond delay="0"/>
                                              </p:stCondLst>
                                            </p:cTn>
                                            <p:tgtEl>
                                              <p:spTgt spid="31"/>
                                            </p:tgtEl>
                                            <p:attrNameLst>
                                              <p:attrName>style.visibility</p:attrName>
                                            </p:attrNameLst>
                                          </p:cBhvr>
                                          <p:to>
                                            <p:strVal val="visible"/>
                                          </p:to>
                                        </p:set>
                                        <p:anim calcmode="lin" valueType="num" p14:bounceEnd="16000">
                                          <p:cBhvr additive="base">
                                            <p:cTn id="32" dur="250" fill="hold"/>
                                            <p:tgtEl>
                                              <p:spTgt spid="31"/>
                                            </p:tgtEl>
                                            <p:attrNameLst>
                                              <p:attrName>ppt_x</p:attrName>
                                            </p:attrNameLst>
                                          </p:cBhvr>
                                          <p:tavLst>
                                            <p:tav tm="0">
                                              <p:val>
                                                <p:strVal val="#ppt_x"/>
                                              </p:val>
                                            </p:tav>
                                            <p:tav tm="100000">
                                              <p:val>
                                                <p:strVal val="#ppt_x"/>
                                              </p:val>
                                            </p:tav>
                                          </p:tavLst>
                                        </p:anim>
                                        <p:anim calcmode="lin" valueType="num" p14:bounceEnd="16000">
                                          <p:cBhvr additive="base">
                                            <p:cTn id="33" dur="250" fill="hold"/>
                                            <p:tgtEl>
                                              <p:spTgt spid="31"/>
                                            </p:tgtEl>
                                            <p:attrNameLst>
                                              <p:attrName>ppt_y</p:attrName>
                                            </p:attrNameLst>
                                          </p:cBhvr>
                                          <p:tavLst>
                                            <p:tav tm="0">
                                              <p:val>
                                                <p:strVal val="1+#ppt_h/2"/>
                                              </p:val>
                                            </p:tav>
                                            <p:tav tm="100000">
                                              <p:val>
                                                <p:strVal val="#ppt_y"/>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250"/>
                                            <p:tgtEl>
                                              <p:spTgt spid="23"/>
                                            </p:tgtEl>
                                          </p:cBhvr>
                                        </p:animEffect>
                                      </p:childTnLst>
                                    </p:cTn>
                                  </p:par>
                                  <p:par>
                                    <p:cTn id="37" presetID="10" presetClass="entr" presetSubtype="0" fill="hold" grpId="0" nodeType="withEffect">
                                      <p:stCondLst>
                                        <p:cond delay="1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250"/>
                                            <p:tgtEl>
                                              <p:spTgt spid="8"/>
                                            </p:tgtEl>
                                          </p:cBhvr>
                                        </p:animEffect>
                                      </p:childTnLst>
                                    </p:cTn>
                                  </p:par>
                                  <p:par>
                                    <p:cTn id="40" presetID="10" presetClass="entr" presetSubtype="0" fill="hold" grpId="0" nodeType="withEffect">
                                      <p:stCondLst>
                                        <p:cond delay="2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250"/>
                                            <p:tgtEl>
                                              <p:spTgt spid="9"/>
                                            </p:tgtEl>
                                          </p:cBhvr>
                                        </p:animEffect>
                                      </p:childTnLst>
                                    </p:cTn>
                                  </p:par>
                                  <p:par>
                                    <p:cTn id="43" presetID="10" presetClass="entr" presetSubtype="0" fill="hold" grpId="0" nodeType="withEffect">
                                      <p:stCondLst>
                                        <p:cond delay="30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250"/>
                                            <p:tgtEl>
                                              <p:spTgt spid="22"/>
                                            </p:tgtEl>
                                          </p:cBhvr>
                                        </p:animEffect>
                                      </p:childTnLst>
                                    </p:cTn>
                                  </p:par>
                                  <p:par>
                                    <p:cTn id="46" presetID="10" presetClass="entr" presetSubtype="0" fill="hold" grpId="0" nodeType="withEffect">
                                      <p:stCondLst>
                                        <p:cond delay="40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3" grpId="0"/>
          <p:bldP spid="9" grpId="0"/>
          <p:bldP spid="8" grpId="0"/>
          <p:bldP spid="22" grpId="0"/>
          <p:bldP spid="27" grpId="0"/>
          <p:bldP spid="3" grpId="0"/>
          <p:bldP spid="24" grpId="0" animBg="1"/>
          <p:bldP spid="26" grpId="0" animBg="1"/>
          <p:bldP spid="29" grpId="0" animBg="1"/>
          <p:bldP spid="30" grpId="0" animBg="1"/>
          <p:bldP spid="3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250" fill="hold"/>
                                            <p:tgtEl>
                                              <p:spTgt spid="24"/>
                                            </p:tgtEl>
                                            <p:attrNameLst>
                                              <p:attrName>ppt_x</p:attrName>
                                            </p:attrNameLst>
                                          </p:cBhvr>
                                          <p:tavLst>
                                            <p:tav tm="0">
                                              <p:val>
                                                <p:strVal val="#ppt_x"/>
                                              </p:val>
                                            </p:tav>
                                            <p:tav tm="100000">
                                              <p:val>
                                                <p:strVal val="#ppt_x"/>
                                              </p:val>
                                            </p:tav>
                                          </p:tavLst>
                                        </p:anim>
                                        <p:anim calcmode="lin" valueType="num">
                                          <p:cBhvr additive="base">
                                            <p:cTn id="17" dur="250" fill="hold"/>
                                            <p:tgtEl>
                                              <p:spTgt spid="24"/>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10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250" fill="hold"/>
                                            <p:tgtEl>
                                              <p:spTgt spid="26"/>
                                            </p:tgtEl>
                                            <p:attrNameLst>
                                              <p:attrName>ppt_x</p:attrName>
                                            </p:attrNameLst>
                                          </p:cBhvr>
                                          <p:tavLst>
                                            <p:tav tm="0">
                                              <p:val>
                                                <p:strVal val="#ppt_x"/>
                                              </p:val>
                                            </p:tav>
                                            <p:tav tm="100000">
                                              <p:val>
                                                <p:strVal val="#ppt_x"/>
                                              </p:val>
                                            </p:tav>
                                          </p:tavLst>
                                        </p:anim>
                                        <p:anim calcmode="lin" valueType="num">
                                          <p:cBhvr additive="base">
                                            <p:cTn id="21" dur="250" fill="hold"/>
                                            <p:tgtEl>
                                              <p:spTgt spid="2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250" fill="hold"/>
                                            <p:tgtEl>
                                              <p:spTgt spid="29"/>
                                            </p:tgtEl>
                                            <p:attrNameLst>
                                              <p:attrName>ppt_x</p:attrName>
                                            </p:attrNameLst>
                                          </p:cBhvr>
                                          <p:tavLst>
                                            <p:tav tm="0">
                                              <p:val>
                                                <p:strVal val="#ppt_x"/>
                                              </p:val>
                                            </p:tav>
                                            <p:tav tm="100000">
                                              <p:val>
                                                <p:strVal val="#ppt_x"/>
                                              </p:val>
                                            </p:tav>
                                          </p:tavLst>
                                        </p:anim>
                                        <p:anim calcmode="lin" valueType="num">
                                          <p:cBhvr additive="base">
                                            <p:cTn id="25" dur="250" fill="hold"/>
                                            <p:tgtEl>
                                              <p:spTgt spid="29"/>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30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250" fill="hold"/>
                                            <p:tgtEl>
                                              <p:spTgt spid="30"/>
                                            </p:tgtEl>
                                            <p:attrNameLst>
                                              <p:attrName>ppt_x</p:attrName>
                                            </p:attrNameLst>
                                          </p:cBhvr>
                                          <p:tavLst>
                                            <p:tav tm="0">
                                              <p:val>
                                                <p:strVal val="#ppt_x"/>
                                              </p:val>
                                            </p:tav>
                                            <p:tav tm="100000">
                                              <p:val>
                                                <p:strVal val="#ppt_x"/>
                                              </p:val>
                                            </p:tav>
                                          </p:tavLst>
                                        </p:anim>
                                        <p:anim calcmode="lin" valueType="num">
                                          <p:cBhvr additive="base">
                                            <p:cTn id="29" dur="250" fill="hold"/>
                                            <p:tgtEl>
                                              <p:spTgt spid="3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250" fill="hold"/>
                                            <p:tgtEl>
                                              <p:spTgt spid="31"/>
                                            </p:tgtEl>
                                            <p:attrNameLst>
                                              <p:attrName>ppt_x</p:attrName>
                                            </p:attrNameLst>
                                          </p:cBhvr>
                                          <p:tavLst>
                                            <p:tav tm="0">
                                              <p:val>
                                                <p:strVal val="#ppt_x"/>
                                              </p:val>
                                            </p:tav>
                                            <p:tav tm="100000">
                                              <p:val>
                                                <p:strVal val="#ppt_x"/>
                                              </p:val>
                                            </p:tav>
                                          </p:tavLst>
                                        </p:anim>
                                        <p:anim calcmode="lin" valueType="num">
                                          <p:cBhvr additive="base">
                                            <p:cTn id="33" dur="250" fill="hold"/>
                                            <p:tgtEl>
                                              <p:spTgt spid="31"/>
                                            </p:tgtEl>
                                            <p:attrNameLst>
                                              <p:attrName>ppt_y</p:attrName>
                                            </p:attrNameLst>
                                          </p:cBhvr>
                                          <p:tavLst>
                                            <p:tav tm="0">
                                              <p:val>
                                                <p:strVal val="1+#ppt_h/2"/>
                                              </p:val>
                                            </p:tav>
                                            <p:tav tm="100000">
                                              <p:val>
                                                <p:strVal val="#ppt_y"/>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250"/>
                                            <p:tgtEl>
                                              <p:spTgt spid="23"/>
                                            </p:tgtEl>
                                          </p:cBhvr>
                                        </p:animEffect>
                                      </p:childTnLst>
                                    </p:cTn>
                                  </p:par>
                                  <p:par>
                                    <p:cTn id="37" presetID="10" presetClass="entr" presetSubtype="0" fill="hold" grpId="0" nodeType="withEffect">
                                      <p:stCondLst>
                                        <p:cond delay="1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250"/>
                                            <p:tgtEl>
                                              <p:spTgt spid="8"/>
                                            </p:tgtEl>
                                          </p:cBhvr>
                                        </p:animEffect>
                                      </p:childTnLst>
                                    </p:cTn>
                                  </p:par>
                                  <p:par>
                                    <p:cTn id="40" presetID="10" presetClass="entr" presetSubtype="0" fill="hold" grpId="0" nodeType="withEffect">
                                      <p:stCondLst>
                                        <p:cond delay="2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250"/>
                                            <p:tgtEl>
                                              <p:spTgt spid="9"/>
                                            </p:tgtEl>
                                          </p:cBhvr>
                                        </p:animEffect>
                                      </p:childTnLst>
                                    </p:cTn>
                                  </p:par>
                                  <p:par>
                                    <p:cTn id="43" presetID="10" presetClass="entr" presetSubtype="0" fill="hold" grpId="0" nodeType="withEffect">
                                      <p:stCondLst>
                                        <p:cond delay="30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250"/>
                                            <p:tgtEl>
                                              <p:spTgt spid="22"/>
                                            </p:tgtEl>
                                          </p:cBhvr>
                                        </p:animEffect>
                                      </p:childTnLst>
                                    </p:cTn>
                                  </p:par>
                                  <p:par>
                                    <p:cTn id="46" presetID="10" presetClass="entr" presetSubtype="0" fill="hold" grpId="0" nodeType="withEffect">
                                      <p:stCondLst>
                                        <p:cond delay="40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3" grpId="0"/>
          <p:bldP spid="9" grpId="0"/>
          <p:bldP spid="8" grpId="0"/>
          <p:bldP spid="22" grpId="0"/>
          <p:bldP spid="27" grpId="0"/>
          <p:bldP spid="3" grpId="0"/>
          <p:bldP spid="24" grpId="0" animBg="1"/>
          <p:bldP spid="26" grpId="0" animBg="1"/>
          <p:bldP spid="29" grpId="0" animBg="1"/>
          <p:bldP spid="30" grpId="0" animBg="1"/>
          <p:bldP spid="31"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9EB8DAF-3018-44FC-9851-FB7314EA6F5D}"/>
              </a:ext>
            </a:extLst>
          </p:cNvPr>
          <p:cNvPicPr>
            <a:picLocks noChangeAspect="1"/>
          </p:cNvPicPr>
          <p:nvPr/>
        </p:nvPicPr>
        <p:blipFill rotWithShape="1">
          <a:blip r:embed="rId3">
            <a:extLst>
              <a:ext uri="{28A0092B-C50C-407E-A947-70E740481C1C}">
                <a14:useLocalDpi xmlns:a14="http://schemas.microsoft.com/office/drawing/2010/main" val="0"/>
              </a:ext>
            </a:extLst>
          </a:blip>
          <a:srcRect t="33117" b="24316"/>
          <a:stretch/>
        </p:blipFill>
        <p:spPr>
          <a:xfrm flipH="1">
            <a:off x="160423" y="144378"/>
            <a:ext cx="11871154" cy="3368843"/>
          </a:xfrm>
          <a:prstGeom prst="rect">
            <a:avLst/>
          </a:prstGeom>
        </p:spPr>
      </p:pic>
      <p:sp>
        <p:nvSpPr>
          <p:cNvPr id="2" name="Title 1">
            <a:extLst>
              <a:ext uri="{FF2B5EF4-FFF2-40B4-BE49-F238E27FC236}">
                <a16:creationId xmlns:a16="http://schemas.microsoft.com/office/drawing/2014/main" id="{AB32748D-876C-40C6-A2A5-741044BEE3E9}"/>
              </a:ext>
            </a:extLst>
          </p:cNvPr>
          <p:cNvSpPr>
            <a:spLocks noGrp="1"/>
          </p:cNvSpPr>
          <p:nvPr>
            <p:ph type="title"/>
          </p:nvPr>
        </p:nvSpPr>
        <p:spPr>
          <a:xfrm>
            <a:off x="455994" y="3717759"/>
            <a:ext cx="7454643" cy="1495072"/>
          </a:xfrm>
        </p:spPr>
        <p:txBody>
          <a:bodyPr/>
          <a:lstStyle/>
          <a:p>
            <a:r>
              <a:rPr lang="en-US" dirty="0"/>
              <a:t>Digital transformation upsell opportunities</a:t>
            </a:r>
          </a:p>
        </p:txBody>
      </p:sp>
    </p:spTree>
    <p:extLst>
      <p:ext uri="{BB962C8B-B14F-4D97-AF65-F5344CB8AC3E}">
        <p14:creationId xmlns:p14="http://schemas.microsoft.com/office/powerpoint/2010/main" val="2755867326"/>
      </p:ext>
    </p:extLst>
  </p:cSld>
  <p:clrMapOvr>
    <a:masterClrMapping/>
  </p:clrMapOvr>
  <mc:AlternateContent xmlns:mc="http://schemas.openxmlformats.org/markup-compatibility/2006" xmlns:p14="http://schemas.microsoft.com/office/powerpoint/2010/main">
    <mc:Choice Requires="p14">
      <p:transition spd="slow" p14:dur="15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1175E8F-5F2B-46AB-9040-CD2DC0DAA803}"/>
              </a:ext>
            </a:extLst>
          </p:cNvPr>
          <p:cNvSpPr>
            <a:spLocks noGrp="1"/>
          </p:cNvSpPr>
          <p:nvPr>
            <p:ph type="body" sz="quarter" idx="4294967295"/>
          </p:nvPr>
        </p:nvSpPr>
        <p:spPr>
          <a:xfrm>
            <a:off x="515687" y="1733354"/>
            <a:ext cx="5002798" cy="3970318"/>
          </a:xfrm>
        </p:spPr>
        <p:txBody>
          <a:bodyPr/>
          <a:lstStyle/>
          <a:p>
            <a:pPr marL="0" indent="0">
              <a:spcAft>
                <a:spcPts val="1200"/>
              </a:spcAft>
              <a:buNone/>
            </a:pPr>
            <a:r>
              <a:rPr lang="en-US" sz="3200" dirty="0">
                <a:solidFill>
                  <a:schemeClr val="tx2"/>
                </a:solidFill>
                <a:latin typeface="+mj-lt"/>
              </a:rPr>
              <a:t>Partners can choose from the following slides based on business priorities </a:t>
            </a:r>
          </a:p>
          <a:p>
            <a:pPr marL="417513" lvl="1" indent="-366713">
              <a:buClr>
                <a:schemeClr val="tx1"/>
              </a:buClr>
              <a:buSzPct val="120000"/>
              <a:buFont typeface="Segoe UI" panose="020B0502040204020203" pitchFamily="34" charset="0"/>
              <a:buChar char="›"/>
            </a:pPr>
            <a:r>
              <a:rPr lang="en-US" sz="2800" dirty="0">
                <a:solidFill>
                  <a:schemeClr val="tx2"/>
                </a:solidFill>
              </a:rPr>
              <a:t>Office 365</a:t>
            </a:r>
          </a:p>
          <a:p>
            <a:pPr marL="417513" lvl="1" indent="-366713">
              <a:buClr>
                <a:schemeClr val="tx1"/>
              </a:buClr>
              <a:buSzPct val="120000"/>
              <a:buFont typeface="Segoe UI" panose="020B0502040204020203" pitchFamily="34" charset="0"/>
              <a:buChar char="›"/>
            </a:pPr>
            <a:r>
              <a:rPr lang="en-US" sz="2800" dirty="0">
                <a:solidFill>
                  <a:schemeClr val="tx2"/>
                </a:solidFill>
              </a:rPr>
              <a:t>Office 2016</a:t>
            </a:r>
          </a:p>
          <a:p>
            <a:pPr marL="417513" lvl="1" indent="-366713">
              <a:buClr>
                <a:schemeClr val="tx1"/>
              </a:buClr>
              <a:buSzPct val="120000"/>
              <a:buFont typeface="Segoe UI" panose="020B0502040204020203" pitchFamily="34" charset="0"/>
              <a:buChar char="›"/>
            </a:pPr>
            <a:r>
              <a:rPr lang="en-US" sz="2800" dirty="0">
                <a:solidFill>
                  <a:schemeClr val="tx2"/>
                </a:solidFill>
              </a:rPr>
              <a:t>Microsoft 365</a:t>
            </a:r>
          </a:p>
          <a:p>
            <a:pPr marL="224096" lvl="1" indent="0">
              <a:buNone/>
            </a:pPr>
            <a:endParaRPr lang="en-US" sz="2400" dirty="0"/>
          </a:p>
          <a:p>
            <a:pPr marL="224096" lvl="1" indent="0">
              <a:buNone/>
            </a:pPr>
            <a:endParaRPr lang="en-US" sz="2400" dirty="0"/>
          </a:p>
        </p:txBody>
      </p:sp>
    </p:spTree>
    <p:extLst>
      <p:ext uri="{BB962C8B-B14F-4D97-AF65-F5344CB8AC3E}">
        <p14:creationId xmlns:p14="http://schemas.microsoft.com/office/powerpoint/2010/main" val="1650254176"/>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FDDE8EC4-29A3-48FD-8F5D-B926E87DFAB9}"/>
              </a:ext>
            </a:extLst>
          </p:cNvPr>
          <p:cNvSpPr/>
          <p:nvPr/>
        </p:nvSpPr>
        <p:spPr>
          <a:xfrm>
            <a:off x="577783" y="4780564"/>
            <a:ext cx="3329198" cy="1200329"/>
          </a:xfrm>
          <a:prstGeom prst="rect">
            <a:avLst/>
          </a:prstGeom>
        </p:spPr>
        <p:txBody>
          <a:bodyPr wrap="square" anchor="ctr">
            <a:spAutoFit/>
          </a:bodyPr>
          <a:lstStyle/>
          <a:p>
            <a:pPr lvl="0" algn="ctr" defTabSz="914363">
              <a:defRPr/>
            </a:pPr>
            <a:r>
              <a:rPr lang="en-US" sz="1800" dirty="0"/>
              <a:t>Co-authoring</a:t>
            </a:r>
          </a:p>
          <a:p>
            <a:pPr lvl="0" algn="ctr" defTabSz="914363">
              <a:defRPr/>
            </a:pPr>
            <a:r>
              <a:rPr lang="en-US" sz="1800" dirty="0"/>
              <a:t>OneNote shared notebooks</a:t>
            </a:r>
          </a:p>
          <a:p>
            <a:pPr lvl="0" algn="ctr" defTabSz="914363">
              <a:defRPr/>
            </a:pPr>
            <a:r>
              <a:rPr lang="en-US" sz="1800" dirty="0"/>
              <a:t>Skype Meetings</a:t>
            </a:r>
          </a:p>
          <a:p>
            <a:pPr lvl="0" algn="ctr" defTabSz="914363">
              <a:defRPr/>
            </a:pPr>
            <a:r>
              <a:rPr lang="en-US" sz="1800" dirty="0"/>
              <a:t>Office Anywhere</a:t>
            </a:r>
          </a:p>
        </p:txBody>
      </p:sp>
      <p:sp>
        <p:nvSpPr>
          <p:cNvPr id="47" name="Rectangle 46">
            <a:extLst>
              <a:ext uri="{FF2B5EF4-FFF2-40B4-BE49-F238E27FC236}">
                <a16:creationId xmlns:a16="http://schemas.microsoft.com/office/drawing/2014/main" id="{D49DC5F6-B48A-47B2-A5BF-7B93A24D9D5B}"/>
              </a:ext>
            </a:extLst>
          </p:cNvPr>
          <p:cNvSpPr/>
          <p:nvPr/>
        </p:nvSpPr>
        <p:spPr>
          <a:xfrm>
            <a:off x="4454235" y="4780565"/>
            <a:ext cx="3200400" cy="1200329"/>
          </a:xfrm>
          <a:prstGeom prst="rect">
            <a:avLst/>
          </a:prstGeom>
        </p:spPr>
        <p:txBody>
          <a:bodyPr wrap="square" anchor="ctr">
            <a:spAutoFit/>
          </a:bodyPr>
          <a:lstStyle/>
          <a:p>
            <a:pPr algn="ctr" defTabSz="914363"/>
            <a:r>
              <a:rPr lang="en-US" sz="1800" dirty="0"/>
              <a:t>Cortana + Office </a:t>
            </a:r>
          </a:p>
          <a:p>
            <a:pPr algn="ctr" defTabSz="914363"/>
            <a:r>
              <a:rPr lang="en-US" sz="1800" dirty="0"/>
              <a:t>Office Mobile Apps</a:t>
            </a:r>
          </a:p>
          <a:p>
            <a:pPr algn="ctr" defTabSz="914363"/>
            <a:r>
              <a:rPr lang="en-US" sz="1800" dirty="0"/>
              <a:t>Single Sign On</a:t>
            </a:r>
          </a:p>
          <a:p>
            <a:pPr algn="ctr" defTabSz="914363"/>
            <a:r>
              <a:rPr lang="en-US" sz="1800" dirty="0"/>
              <a:t>Continuum</a:t>
            </a:r>
          </a:p>
        </p:txBody>
      </p:sp>
      <p:sp>
        <p:nvSpPr>
          <p:cNvPr id="74" name="Rectangle 73">
            <a:extLst>
              <a:ext uri="{FF2B5EF4-FFF2-40B4-BE49-F238E27FC236}">
                <a16:creationId xmlns:a16="http://schemas.microsoft.com/office/drawing/2014/main" id="{496B649E-F224-4BDB-907C-6D4569E6EFD7}"/>
              </a:ext>
            </a:extLst>
          </p:cNvPr>
          <p:cNvSpPr/>
          <p:nvPr/>
        </p:nvSpPr>
        <p:spPr>
          <a:xfrm>
            <a:off x="8124724" y="4642065"/>
            <a:ext cx="3524250" cy="1477328"/>
          </a:xfrm>
          <a:prstGeom prst="rect">
            <a:avLst/>
          </a:prstGeom>
        </p:spPr>
        <p:txBody>
          <a:bodyPr wrap="square" anchor="ctr">
            <a:spAutoFit/>
          </a:bodyPr>
          <a:lstStyle/>
          <a:p>
            <a:pPr algn="ctr" defTabSz="914363"/>
            <a:r>
              <a:rPr lang="en-US" sz="1800" dirty="0"/>
              <a:t>Powerful Analysis</a:t>
            </a:r>
          </a:p>
          <a:p>
            <a:pPr algn="ctr" defTabSz="914363"/>
            <a:r>
              <a:rPr lang="en-US" sz="1800" dirty="0"/>
              <a:t>Smart Lookup</a:t>
            </a:r>
          </a:p>
          <a:p>
            <a:pPr algn="ctr" defTabSz="914363"/>
            <a:r>
              <a:rPr lang="en-US" sz="1800" dirty="0"/>
              <a:t>Tell me</a:t>
            </a:r>
          </a:p>
          <a:p>
            <a:pPr algn="ctr" defTabSz="914363"/>
            <a:r>
              <a:rPr lang="en-US" sz="1800" dirty="0"/>
              <a:t>Recently Used Documents</a:t>
            </a:r>
          </a:p>
          <a:p>
            <a:pPr algn="ctr" defTabSz="914363"/>
            <a:r>
              <a:rPr lang="en-US" sz="1800" dirty="0"/>
              <a:t>Modern Attachments</a:t>
            </a:r>
          </a:p>
        </p:txBody>
      </p:sp>
      <p:grpSp>
        <p:nvGrpSpPr>
          <p:cNvPr id="15" name="Group 14">
            <a:extLst>
              <a:ext uri="{FF2B5EF4-FFF2-40B4-BE49-F238E27FC236}">
                <a16:creationId xmlns:a16="http://schemas.microsoft.com/office/drawing/2014/main" id="{74E6076E-9031-4F03-B248-F089268F6F96}"/>
              </a:ext>
            </a:extLst>
          </p:cNvPr>
          <p:cNvGrpSpPr/>
          <p:nvPr/>
        </p:nvGrpSpPr>
        <p:grpSpPr>
          <a:xfrm>
            <a:off x="431814" y="1806057"/>
            <a:ext cx="11272957" cy="2756453"/>
            <a:chOff x="431814" y="1446670"/>
            <a:chExt cx="11272957" cy="2756453"/>
          </a:xfrm>
        </p:grpSpPr>
        <p:pic>
          <p:nvPicPr>
            <p:cNvPr id="12" name="Picture 11">
              <a:extLst>
                <a:ext uri="{FF2B5EF4-FFF2-40B4-BE49-F238E27FC236}">
                  <a16:creationId xmlns:a16="http://schemas.microsoft.com/office/drawing/2014/main" id="{10CD858D-98C4-4A57-B8C8-5CE75BACA0D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913"/>
            <a:stretch/>
          </p:blipFill>
          <p:spPr>
            <a:xfrm>
              <a:off x="4252019" y="1446670"/>
              <a:ext cx="3657600" cy="2352562"/>
            </a:xfrm>
            <a:prstGeom prst="rect">
              <a:avLst/>
            </a:prstGeom>
          </p:spPr>
        </p:pic>
        <p:pic>
          <p:nvPicPr>
            <p:cNvPr id="97" name="Picture 96"/>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33036" y="1446670"/>
              <a:ext cx="3657600" cy="2352562"/>
            </a:xfrm>
            <a:prstGeom prst="rect">
              <a:avLst/>
            </a:prstGeom>
          </p:spPr>
        </p:pic>
        <p:pic>
          <p:nvPicPr>
            <p:cNvPr id="7" name="Picture 6">
              <a:extLst>
                <a:ext uri="{FF2B5EF4-FFF2-40B4-BE49-F238E27FC236}">
                  <a16:creationId xmlns:a16="http://schemas.microsoft.com/office/drawing/2014/main" id="{04C75D68-AD9F-47DB-9AC4-0950D8E5C5DA}"/>
                </a:ext>
              </a:extLst>
            </p:cNvPr>
            <p:cNvPicPr>
              <a:picLocks noChangeAspect="1"/>
            </p:cNvPicPr>
            <p:nvPr/>
          </p:nvPicPr>
          <p:blipFill rotWithShape="1">
            <a:blip r:embed="rId5">
              <a:extLst>
                <a:ext uri="{28A0092B-C50C-407E-A947-70E740481C1C}">
                  <a14:useLocalDpi xmlns:a14="http://schemas.microsoft.com/office/drawing/2010/main" val="0"/>
                </a:ext>
              </a:extLst>
            </a:blip>
            <a:srcRect t="9816" b="5804"/>
            <a:stretch/>
          </p:blipFill>
          <p:spPr>
            <a:xfrm>
              <a:off x="8051141" y="1446670"/>
              <a:ext cx="3653630" cy="2352562"/>
            </a:xfrm>
            <a:prstGeom prst="rect">
              <a:avLst/>
            </a:prstGeom>
          </p:spPr>
        </p:pic>
        <p:sp>
          <p:nvSpPr>
            <p:cNvPr id="30" name="Rectangle 29"/>
            <p:cNvSpPr/>
            <p:nvPr/>
          </p:nvSpPr>
          <p:spPr>
            <a:xfrm>
              <a:off x="431814" y="3799232"/>
              <a:ext cx="3657601" cy="403891"/>
            </a:xfrm>
            <a:prstGeom prst="rect">
              <a:avLst/>
            </a:prstGeom>
            <a:solidFill>
              <a:schemeClr val="accent1"/>
            </a:solidFill>
            <a:ln w="10000" cap="flat" cmpd="sng" algn="ctr">
              <a:noFill/>
              <a:prstDash val="solid"/>
            </a:ln>
            <a:effectLst/>
          </p:spPr>
          <p:txBody>
            <a:bodyPr rtlCol="0" anchor="ctr"/>
            <a:lstStyle/>
            <a:p>
              <a:pPr algn="ctr" defTabSz="914052">
                <a:defRPr/>
              </a:pPr>
              <a:r>
                <a:rPr lang="en-US" sz="1400" b="1" kern="0" spc="150" dirty="0">
                  <a:gradFill>
                    <a:gsLst>
                      <a:gs pos="0">
                        <a:srgbClr val="FBFBFB">
                          <a:lumMod val="5000"/>
                          <a:lumOff val="95000"/>
                        </a:srgbClr>
                      </a:gs>
                      <a:gs pos="100000">
                        <a:srgbClr val="FBFBFB">
                          <a:lumMod val="30000"/>
                          <a:lumOff val="70000"/>
                        </a:srgbClr>
                      </a:gs>
                    </a:gsLst>
                    <a:lin ang="5400000" scaled="1"/>
                  </a:gradFill>
                  <a:latin typeface="Segoe UI"/>
                </a:rPr>
                <a:t>BUILT FOR TEAMWORK</a:t>
              </a:r>
            </a:p>
          </p:txBody>
        </p:sp>
        <p:sp>
          <p:nvSpPr>
            <p:cNvPr id="33" name="Rectangle 32"/>
            <p:cNvSpPr/>
            <p:nvPr/>
          </p:nvSpPr>
          <p:spPr>
            <a:xfrm>
              <a:off x="8051575" y="3789633"/>
              <a:ext cx="3653196" cy="403891"/>
            </a:xfrm>
            <a:prstGeom prst="rect">
              <a:avLst/>
            </a:prstGeom>
            <a:solidFill>
              <a:schemeClr val="accent1"/>
            </a:solidFill>
            <a:ln w="10000" cap="flat" cmpd="sng" algn="ctr">
              <a:noFill/>
              <a:prstDash val="solid"/>
            </a:ln>
            <a:effectLst/>
          </p:spPr>
          <p:txBody>
            <a:bodyPr rtlCol="0" anchor="ctr"/>
            <a:lstStyle/>
            <a:p>
              <a:pPr algn="ctr" defTabSz="914052">
                <a:defRPr/>
              </a:pPr>
              <a:r>
                <a:rPr lang="en-US" sz="1400" b="1" kern="0" spc="150" dirty="0">
                  <a:gradFill>
                    <a:gsLst>
                      <a:gs pos="0">
                        <a:srgbClr val="FBFBFB">
                          <a:lumMod val="5000"/>
                          <a:lumOff val="95000"/>
                        </a:srgbClr>
                      </a:gs>
                      <a:gs pos="100000">
                        <a:srgbClr val="FBFBFB">
                          <a:lumMod val="30000"/>
                          <a:lumOff val="70000"/>
                        </a:srgbClr>
                      </a:gs>
                    </a:gsLst>
                    <a:lin ang="5400000" scaled="1"/>
                  </a:gradFill>
                  <a:latin typeface="Segoe UI"/>
                </a:rPr>
                <a:t>WORKS FOR YOU</a:t>
              </a:r>
            </a:p>
          </p:txBody>
        </p:sp>
        <p:sp>
          <p:nvSpPr>
            <p:cNvPr id="32" name="Rectangle 31"/>
            <p:cNvSpPr/>
            <p:nvPr/>
          </p:nvSpPr>
          <p:spPr>
            <a:xfrm>
              <a:off x="4250797" y="3799232"/>
              <a:ext cx="3657601" cy="403891"/>
            </a:xfrm>
            <a:prstGeom prst="rect">
              <a:avLst/>
            </a:prstGeom>
            <a:solidFill>
              <a:schemeClr val="accent1"/>
            </a:solidFill>
            <a:ln w="10000" cap="flat" cmpd="sng" algn="ctr">
              <a:noFill/>
              <a:prstDash val="solid"/>
            </a:ln>
            <a:effectLst/>
          </p:spPr>
          <p:txBody>
            <a:bodyPr rtlCol="0" anchor="ctr"/>
            <a:lstStyle/>
            <a:p>
              <a:pPr algn="ctr" defTabSz="914052">
                <a:defRPr/>
              </a:pPr>
              <a:r>
                <a:rPr lang="en-US" sz="1400" b="1" kern="0" spc="150" dirty="0">
                  <a:gradFill>
                    <a:gsLst>
                      <a:gs pos="0">
                        <a:srgbClr val="FBFBFB">
                          <a:lumMod val="5000"/>
                          <a:lumOff val="95000"/>
                        </a:srgbClr>
                      </a:gs>
                      <a:gs pos="100000">
                        <a:srgbClr val="FBFBFB">
                          <a:lumMod val="30000"/>
                          <a:lumOff val="70000"/>
                        </a:srgbClr>
                      </a:gs>
                    </a:gsLst>
                    <a:lin ang="5400000" scaled="1"/>
                  </a:gradFill>
                  <a:latin typeface="Segoe UI"/>
                </a:rPr>
                <a:t>PERFECT WITH WINDOWS 10 PRO</a:t>
              </a:r>
            </a:p>
          </p:txBody>
        </p:sp>
      </p:grpSp>
      <p:sp>
        <p:nvSpPr>
          <p:cNvPr id="5" name="Rectangle 4">
            <a:extLst>
              <a:ext uri="{FF2B5EF4-FFF2-40B4-BE49-F238E27FC236}">
                <a16:creationId xmlns:a16="http://schemas.microsoft.com/office/drawing/2014/main" id="{BFF69AB8-7568-4B4A-8F79-AC16B54F368A}"/>
              </a:ext>
            </a:extLst>
          </p:cNvPr>
          <p:cNvSpPr/>
          <p:nvPr/>
        </p:nvSpPr>
        <p:spPr>
          <a:xfrm>
            <a:off x="9473609" y="0"/>
            <a:ext cx="2288178" cy="921087"/>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2"/>
                </a:solidFill>
                <a:latin typeface="+mj-lt"/>
                <a:cs typeface="Segoe UI"/>
              </a:rPr>
              <a:t>Office 2016 Option </a:t>
            </a:r>
            <a:r>
              <a:rPr lang="en-US" sz="1600" i="1" dirty="0">
                <a:solidFill>
                  <a:schemeClr val="bg2"/>
                </a:solidFill>
                <a:cs typeface="Segoe UI"/>
              </a:rPr>
              <a:t>(Please remove this </a:t>
            </a:r>
            <a:br>
              <a:rPr lang="en-US" sz="1600" i="1" dirty="0">
                <a:solidFill>
                  <a:schemeClr val="bg2"/>
                </a:solidFill>
                <a:cs typeface="Segoe UI"/>
              </a:rPr>
            </a:br>
            <a:r>
              <a:rPr lang="en-US" sz="1600" i="1" dirty="0">
                <a:solidFill>
                  <a:schemeClr val="bg2"/>
                </a:solidFill>
                <a:cs typeface="Segoe UI"/>
              </a:rPr>
              <a:t>label before using)</a:t>
            </a:r>
            <a:endParaRPr lang="en-US" sz="1600" i="1" dirty="0">
              <a:solidFill>
                <a:schemeClr val="bg2"/>
              </a:solidFill>
            </a:endParaRPr>
          </a:p>
        </p:txBody>
      </p:sp>
      <p:sp>
        <p:nvSpPr>
          <p:cNvPr id="4" name="Title 3">
            <a:extLst>
              <a:ext uri="{FF2B5EF4-FFF2-40B4-BE49-F238E27FC236}">
                <a16:creationId xmlns:a16="http://schemas.microsoft.com/office/drawing/2014/main" id="{21AB74DD-D010-4D8E-80B1-474B16E3FC46}"/>
              </a:ext>
            </a:extLst>
          </p:cNvPr>
          <p:cNvSpPr>
            <a:spLocks noGrp="1"/>
          </p:cNvSpPr>
          <p:nvPr>
            <p:ph type="title"/>
          </p:nvPr>
        </p:nvSpPr>
        <p:spPr/>
        <p:txBody>
          <a:bodyPr/>
          <a:lstStyle/>
          <a:p>
            <a:r>
              <a:rPr lang="en-US" dirty="0"/>
              <a:t>The New Office </a:t>
            </a:r>
            <a:r>
              <a:rPr lang="en-US"/>
              <a:t>2016 apps do more for you</a:t>
            </a:r>
            <a:endParaRPr lang="en-US" dirty="0"/>
          </a:p>
        </p:txBody>
      </p:sp>
      <p:cxnSp>
        <p:nvCxnSpPr>
          <p:cNvPr id="14" name="Straight Connector 13">
            <a:extLst>
              <a:ext uri="{FF2B5EF4-FFF2-40B4-BE49-F238E27FC236}">
                <a16:creationId xmlns:a16="http://schemas.microsoft.com/office/drawing/2014/main" id="{82059331-C7DD-400C-8434-2AF7663E36AA}"/>
              </a:ext>
            </a:extLst>
          </p:cNvPr>
          <p:cNvCxnSpPr/>
          <p:nvPr/>
        </p:nvCxnSpPr>
        <p:spPr>
          <a:xfrm>
            <a:off x="430213" y="6298920"/>
            <a:ext cx="3659202" cy="0"/>
          </a:xfrm>
          <a:prstGeom prst="line">
            <a:avLst/>
          </a:prstGeom>
          <a:ln w="22225">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DB19AD0-2FDD-4851-8E8E-EE4EB896E0D1}"/>
              </a:ext>
            </a:extLst>
          </p:cNvPr>
          <p:cNvCxnSpPr/>
          <p:nvPr/>
        </p:nvCxnSpPr>
        <p:spPr>
          <a:xfrm>
            <a:off x="4250797" y="6298920"/>
            <a:ext cx="3659202" cy="0"/>
          </a:xfrm>
          <a:prstGeom prst="line">
            <a:avLst/>
          </a:prstGeom>
          <a:ln w="22225">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B0721AC-5836-49CC-8BBA-36318785E3F5}"/>
              </a:ext>
            </a:extLst>
          </p:cNvPr>
          <p:cNvCxnSpPr/>
          <p:nvPr/>
        </p:nvCxnSpPr>
        <p:spPr>
          <a:xfrm>
            <a:off x="8051141" y="6298920"/>
            <a:ext cx="3659202" cy="0"/>
          </a:xfrm>
          <a:prstGeom prst="line">
            <a:avLst/>
          </a:prstGeom>
          <a:ln w="22225">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FCD6EDF2-22C3-49FC-A76C-2DCA6E2F4461}"/>
              </a:ext>
            </a:extLst>
          </p:cNvPr>
          <p:cNvSpPr/>
          <p:nvPr/>
        </p:nvSpPr>
        <p:spPr>
          <a:xfrm>
            <a:off x="12272226" y="0"/>
            <a:ext cx="2288178" cy="921087"/>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a:solidFill>
                  <a:schemeClr val="bg2"/>
                </a:solidFill>
                <a:latin typeface="+mj-lt"/>
                <a:cs typeface="Segoe UI"/>
              </a:rPr>
              <a:t>Slide is animated</a:t>
            </a:r>
            <a:endParaRPr lang="en-US" sz="1600" i="1" dirty="0">
              <a:solidFill>
                <a:schemeClr val="bg2"/>
              </a:solidFill>
            </a:endParaRPr>
          </a:p>
        </p:txBody>
      </p:sp>
    </p:spTree>
    <p:extLst>
      <p:ext uri="{BB962C8B-B14F-4D97-AF65-F5344CB8AC3E}">
        <p14:creationId xmlns:p14="http://schemas.microsoft.com/office/powerpoint/2010/main" val="42740627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fill="hold" nodeType="withEffect">
                                  <p:stCondLst>
                                    <p:cond delay="250"/>
                                  </p:stCondLst>
                                  <p:childTnLst>
                                    <p:animMotion origin="layout" path="M 3.75E-6 -1.48148E-6 L 3.75E-6 -0.10694 " pathEditMode="relative" rAng="0" ptsTypes="AA">
                                      <p:cBhvr>
                                        <p:cTn id="6" dur="750" fill="hold"/>
                                        <p:tgtEl>
                                          <p:spTgt spid="15"/>
                                        </p:tgtEl>
                                        <p:attrNameLst>
                                          <p:attrName>ppt_x</p:attrName>
                                          <p:attrName>ppt_y</p:attrName>
                                        </p:attrNameLst>
                                      </p:cBhvr>
                                      <p:rCtr x="0" y="-5347"/>
                                    </p:animMotion>
                                  </p:childTnLst>
                                </p:cTn>
                              </p:par>
                              <p:par>
                                <p:cTn id="7" presetID="47" presetClass="entr" presetSubtype="0" fill="hold" nodeType="withEffect">
                                  <p:stCondLst>
                                    <p:cond delay="250"/>
                                  </p:stCondLst>
                                  <p:childTnLst>
                                    <p:set>
                                      <p:cBhvr>
                                        <p:cTn id="8" dur="1" fill="hold">
                                          <p:stCondLst>
                                            <p:cond delay="0"/>
                                          </p:stCondLst>
                                        </p:cTn>
                                        <p:tgtEl>
                                          <p:spTgt spid="14"/>
                                        </p:tgtEl>
                                        <p:attrNameLst>
                                          <p:attrName>style.visibility</p:attrName>
                                        </p:attrNameLst>
                                      </p:cBhvr>
                                      <p:to>
                                        <p:strVal val="visible"/>
                                      </p:to>
                                    </p:set>
                                    <p:animEffect transition="in" filter="fade">
                                      <p:cBhvr>
                                        <p:cTn id="9" dur="750"/>
                                        <p:tgtEl>
                                          <p:spTgt spid="14"/>
                                        </p:tgtEl>
                                      </p:cBhvr>
                                    </p:animEffect>
                                    <p:anim calcmode="lin" valueType="num">
                                      <p:cBhvr>
                                        <p:cTn id="10" dur="750" fill="hold"/>
                                        <p:tgtEl>
                                          <p:spTgt spid="14"/>
                                        </p:tgtEl>
                                        <p:attrNameLst>
                                          <p:attrName>ppt_x</p:attrName>
                                        </p:attrNameLst>
                                      </p:cBhvr>
                                      <p:tavLst>
                                        <p:tav tm="0">
                                          <p:val>
                                            <p:strVal val="#ppt_x"/>
                                          </p:val>
                                        </p:tav>
                                        <p:tav tm="100000">
                                          <p:val>
                                            <p:strVal val="#ppt_x"/>
                                          </p:val>
                                        </p:tav>
                                      </p:tavLst>
                                    </p:anim>
                                    <p:anim calcmode="lin" valueType="num">
                                      <p:cBhvr>
                                        <p:cTn id="11" dur="750" fill="hold"/>
                                        <p:tgtEl>
                                          <p:spTgt spid="14"/>
                                        </p:tgtEl>
                                        <p:attrNameLst>
                                          <p:attrName>ppt_y</p:attrName>
                                        </p:attrNameLst>
                                      </p:cBhvr>
                                      <p:tavLst>
                                        <p:tav tm="0">
                                          <p:val>
                                            <p:strVal val="#ppt_y-.1"/>
                                          </p:val>
                                        </p:tav>
                                        <p:tav tm="100000">
                                          <p:val>
                                            <p:strVal val="#ppt_y"/>
                                          </p:val>
                                        </p:tav>
                                      </p:tavLst>
                                    </p:anim>
                                  </p:childTnLst>
                                </p:cTn>
                              </p:par>
                              <p:par>
                                <p:cTn id="12" presetID="47" presetClass="entr" presetSubtype="0" fill="hold" nodeType="withEffect">
                                  <p:stCondLst>
                                    <p:cond delay="25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750"/>
                                        <p:tgtEl>
                                          <p:spTgt spid="23"/>
                                        </p:tgtEl>
                                      </p:cBhvr>
                                    </p:animEffect>
                                    <p:anim calcmode="lin" valueType="num">
                                      <p:cBhvr>
                                        <p:cTn id="15" dur="750" fill="hold"/>
                                        <p:tgtEl>
                                          <p:spTgt spid="23"/>
                                        </p:tgtEl>
                                        <p:attrNameLst>
                                          <p:attrName>ppt_x</p:attrName>
                                        </p:attrNameLst>
                                      </p:cBhvr>
                                      <p:tavLst>
                                        <p:tav tm="0">
                                          <p:val>
                                            <p:strVal val="#ppt_x"/>
                                          </p:val>
                                        </p:tav>
                                        <p:tav tm="100000">
                                          <p:val>
                                            <p:strVal val="#ppt_x"/>
                                          </p:val>
                                        </p:tav>
                                      </p:tavLst>
                                    </p:anim>
                                    <p:anim calcmode="lin" valueType="num">
                                      <p:cBhvr>
                                        <p:cTn id="16" dur="750" fill="hold"/>
                                        <p:tgtEl>
                                          <p:spTgt spid="2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25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750"/>
                                        <p:tgtEl>
                                          <p:spTgt spid="24"/>
                                        </p:tgtEl>
                                      </p:cBhvr>
                                    </p:animEffect>
                                    <p:anim calcmode="lin" valueType="num">
                                      <p:cBhvr>
                                        <p:cTn id="20" dur="750" fill="hold"/>
                                        <p:tgtEl>
                                          <p:spTgt spid="24"/>
                                        </p:tgtEl>
                                        <p:attrNameLst>
                                          <p:attrName>ppt_x</p:attrName>
                                        </p:attrNameLst>
                                      </p:cBhvr>
                                      <p:tavLst>
                                        <p:tav tm="0">
                                          <p:val>
                                            <p:strVal val="#ppt_x"/>
                                          </p:val>
                                        </p:tav>
                                        <p:tav tm="100000">
                                          <p:val>
                                            <p:strVal val="#ppt_x"/>
                                          </p:val>
                                        </p:tav>
                                      </p:tavLst>
                                    </p:anim>
                                    <p:anim calcmode="lin" valueType="num">
                                      <p:cBhvr>
                                        <p:cTn id="21" dur="750" fill="hold"/>
                                        <p:tgtEl>
                                          <p:spTgt spid="24"/>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25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750"/>
                                        <p:tgtEl>
                                          <p:spTgt spid="29"/>
                                        </p:tgtEl>
                                      </p:cBhvr>
                                    </p:animEffect>
                                    <p:anim calcmode="lin" valueType="num">
                                      <p:cBhvr>
                                        <p:cTn id="25" dur="750" fill="hold"/>
                                        <p:tgtEl>
                                          <p:spTgt spid="29"/>
                                        </p:tgtEl>
                                        <p:attrNameLst>
                                          <p:attrName>ppt_x</p:attrName>
                                        </p:attrNameLst>
                                      </p:cBhvr>
                                      <p:tavLst>
                                        <p:tav tm="0">
                                          <p:val>
                                            <p:strVal val="#ppt_x"/>
                                          </p:val>
                                        </p:tav>
                                        <p:tav tm="100000">
                                          <p:val>
                                            <p:strVal val="#ppt_x"/>
                                          </p:val>
                                        </p:tav>
                                      </p:tavLst>
                                    </p:anim>
                                    <p:anim calcmode="lin" valueType="num">
                                      <p:cBhvr>
                                        <p:cTn id="26" dur="750" fill="hold"/>
                                        <p:tgtEl>
                                          <p:spTgt spid="29"/>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25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750"/>
                                        <p:tgtEl>
                                          <p:spTgt spid="47"/>
                                        </p:tgtEl>
                                      </p:cBhvr>
                                    </p:animEffect>
                                    <p:anim calcmode="lin" valueType="num">
                                      <p:cBhvr>
                                        <p:cTn id="30" dur="750" fill="hold"/>
                                        <p:tgtEl>
                                          <p:spTgt spid="47"/>
                                        </p:tgtEl>
                                        <p:attrNameLst>
                                          <p:attrName>ppt_x</p:attrName>
                                        </p:attrNameLst>
                                      </p:cBhvr>
                                      <p:tavLst>
                                        <p:tav tm="0">
                                          <p:val>
                                            <p:strVal val="#ppt_x"/>
                                          </p:val>
                                        </p:tav>
                                        <p:tav tm="100000">
                                          <p:val>
                                            <p:strVal val="#ppt_x"/>
                                          </p:val>
                                        </p:tav>
                                      </p:tavLst>
                                    </p:anim>
                                    <p:anim calcmode="lin" valueType="num">
                                      <p:cBhvr>
                                        <p:cTn id="31" dur="750" fill="hold"/>
                                        <p:tgtEl>
                                          <p:spTgt spid="47"/>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25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750"/>
                                        <p:tgtEl>
                                          <p:spTgt spid="74"/>
                                        </p:tgtEl>
                                      </p:cBhvr>
                                    </p:animEffect>
                                    <p:anim calcmode="lin" valueType="num">
                                      <p:cBhvr>
                                        <p:cTn id="35" dur="750" fill="hold"/>
                                        <p:tgtEl>
                                          <p:spTgt spid="74"/>
                                        </p:tgtEl>
                                        <p:attrNameLst>
                                          <p:attrName>ppt_x</p:attrName>
                                        </p:attrNameLst>
                                      </p:cBhvr>
                                      <p:tavLst>
                                        <p:tav tm="0">
                                          <p:val>
                                            <p:strVal val="#ppt_x"/>
                                          </p:val>
                                        </p:tav>
                                        <p:tav tm="100000">
                                          <p:val>
                                            <p:strVal val="#ppt_x"/>
                                          </p:val>
                                        </p:tav>
                                      </p:tavLst>
                                    </p:anim>
                                    <p:anim calcmode="lin" valueType="num">
                                      <p:cBhvr>
                                        <p:cTn id="36" dur="75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47" grpId="0"/>
      <p:bldP spid="7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Freeform: Shape 41">
            <a:extLst>
              <a:ext uri="{FF2B5EF4-FFF2-40B4-BE49-F238E27FC236}">
                <a16:creationId xmlns:a16="http://schemas.microsoft.com/office/drawing/2014/main" id="{2EB38A5F-62FB-48B6-8C96-DBD6C63BAC67}"/>
              </a:ext>
            </a:extLst>
          </p:cNvPr>
          <p:cNvSpPr/>
          <p:nvPr/>
        </p:nvSpPr>
        <p:spPr bwMode="auto">
          <a:xfrm>
            <a:off x="1823973" y="2636630"/>
            <a:ext cx="1684772" cy="2509920"/>
          </a:xfrm>
          <a:custGeom>
            <a:avLst/>
            <a:gdLst>
              <a:gd name="connsiteX0" fmla="*/ 245738 w 1443599"/>
              <a:gd name="connsiteY0" fmla="*/ 0 h 2150631"/>
              <a:gd name="connsiteX1" fmla="*/ 1443599 w 1443599"/>
              <a:gd name="connsiteY1" fmla="*/ 559528 h 2150631"/>
              <a:gd name="connsiteX2" fmla="*/ 1418160 w 1443599"/>
              <a:gd name="connsiteY2" fmla="*/ 611770 h 2150631"/>
              <a:gd name="connsiteX3" fmla="*/ 1323234 w 1443599"/>
              <a:gd name="connsiteY3" fmla="*/ 1076920 h 2150631"/>
              <a:gd name="connsiteX4" fmla="*/ 1418160 w 1443599"/>
              <a:gd name="connsiteY4" fmla="*/ 1542071 h 2150631"/>
              <a:gd name="connsiteX5" fmla="*/ 1442038 w 1443599"/>
              <a:gd name="connsiteY5" fmla="*/ 1591107 h 2150631"/>
              <a:gd name="connsiteX6" fmla="*/ 244184 w 1443599"/>
              <a:gd name="connsiteY6" fmla="*/ 2150631 h 2150631"/>
              <a:gd name="connsiteX7" fmla="*/ 198912 w 1443599"/>
              <a:gd name="connsiteY7" fmla="*/ 2057133 h 2150631"/>
              <a:gd name="connsiteX8" fmla="*/ 0 w 1443599"/>
              <a:gd name="connsiteY8" fmla="*/ 1076920 h 2150631"/>
              <a:gd name="connsiteX9" fmla="*/ 198912 w 1443599"/>
              <a:gd name="connsiteY9" fmla="*/ 96707 h 2150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3599" h="2150631">
                <a:moveTo>
                  <a:pt x="245738" y="0"/>
                </a:moveTo>
                <a:lnTo>
                  <a:pt x="1443599" y="559528"/>
                </a:lnTo>
                <a:lnTo>
                  <a:pt x="1418160" y="611770"/>
                </a:lnTo>
                <a:cubicBezTo>
                  <a:pt x="1357035" y="754738"/>
                  <a:pt x="1323234" y="911924"/>
                  <a:pt x="1323234" y="1076920"/>
                </a:cubicBezTo>
                <a:cubicBezTo>
                  <a:pt x="1323234" y="1241916"/>
                  <a:pt x="1357035" y="1399102"/>
                  <a:pt x="1418160" y="1542071"/>
                </a:cubicBezTo>
                <a:lnTo>
                  <a:pt x="1442038" y="1591107"/>
                </a:lnTo>
                <a:lnTo>
                  <a:pt x="244184" y="2150631"/>
                </a:lnTo>
                <a:lnTo>
                  <a:pt x="198912" y="2057133"/>
                </a:lnTo>
                <a:cubicBezTo>
                  <a:pt x="70828" y="1755855"/>
                  <a:pt x="0" y="1424617"/>
                  <a:pt x="0" y="1076920"/>
                </a:cubicBezTo>
                <a:cubicBezTo>
                  <a:pt x="0" y="729224"/>
                  <a:pt x="70828" y="397985"/>
                  <a:pt x="198912" y="96707"/>
                </a:cubicBezTo>
                <a:close/>
              </a:path>
            </a:pathLst>
          </a:cu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16" name="Chart 15">
            <a:extLst>
              <a:ext uri="{FF2B5EF4-FFF2-40B4-BE49-F238E27FC236}">
                <a16:creationId xmlns:a16="http://schemas.microsoft.com/office/drawing/2014/main" id="{87056279-FC4E-4BA2-97D4-B7CEA2F5BED3}"/>
              </a:ext>
            </a:extLst>
          </p:cNvPr>
          <p:cNvGraphicFramePr/>
          <p:nvPr>
            <p:extLst>
              <p:ext uri="{D42A27DB-BD31-4B8C-83A1-F6EECF244321}">
                <p14:modId xmlns:p14="http://schemas.microsoft.com/office/powerpoint/2010/main" val="2512096044"/>
              </p:ext>
            </p:extLst>
          </p:nvPr>
        </p:nvGraphicFramePr>
        <p:xfrm>
          <a:off x="4492768" y="1209664"/>
          <a:ext cx="6100621" cy="5353407"/>
        </p:xfrm>
        <a:graphic>
          <a:graphicData uri="http://schemas.openxmlformats.org/drawingml/2006/chart">
            <c:chart xmlns:c="http://schemas.openxmlformats.org/drawingml/2006/chart" xmlns:r="http://schemas.openxmlformats.org/officeDocument/2006/relationships" r:id="rId3"/>
          </a:graphicData>
        </a:graphic>
      </p:graphicFrame>
      <p:sp>
        <p:nvSpPr>
          <p:cNvPr id="21" name="TextBox 20"/>
          <p:cNvSpPr txBox="1"/>
          <p:nvPr/>
        </p:nvSpPr>
        <p:spPr>
          <a:xfrm>
            <a:off x="5584042" y="2214343"/>
            <a:ext cx="1566559" cy="410369"/>
          </a:xfrm>
          <a:prstGeom prst="rect">
            <a:avLst/>
          </a:prstGeom>
          <a:noFill/>
        </p:spPr>
        <p:txBody>
          <a:bodyPr wrap="square" lIns="0" tIns="0" rIns="0" bIns="0" rtlCol="0">
            <a:spAutoFit/>
          </a:bodyPr>
          <a:lstStyle/>
          <a:p>
            <a:pPr algn="ctr" defTabSz="914188">
              <a:lnSpc>
                <a:spcPts val="1600"/>
              </a:lnSpc>
            </a:pPr>
            <a:r>
              <a:rPr lang="en-US" sz="1600" spc="-70" dirty="0">
                <a:solidFill>
                  <a:srgbClr val="FFFFFF"/>
                </a:solidFill>
                <a:latin typeface="+mj-lt"/>
              </a:rPr>
              <a:t>Business-</a:t>
            </a:r>
          </a:p>
          <a:p>
            <a:pPr algn="ctr" defTabSz="914188">
              <a:lnSpc>
                <a:spcPts val="1600"/>
              </a:lnSpc>
            </a:pPr>
            <a:r>
              <a:rPr lang="en-US" sz="1600" spc="-70" dirty="0">
                <a:solidFill>
                  <a:srgbClr val="FFFFFF"/>
                </a:solidFill>
                <a:latin typeface="+mj-lt"/>
              </a:rPr>
              <a:t>class email</a:t>
            </a:r>
          </a:p>
        </p:txBody>
      </p:sp>
      <p:sp>
        <p:nvSpPr>
          <p:cNvPr id="24" name="TextBox 23"/>
          <p:cNvSpPr txBox="1"/>
          <p:nvPr/>
        </p:nvSpPr>
        <p:spPr>
          <a:xfrm>
            <a:off x="8642299" y="2848743"/>
            <a:ext cx="1139655" cy="410369"/>
          </a:xfrm>
          <a:prstGeom prst="rect">
            <a:avLst/>
          </a:prstGeom>
          <a:noFill/>
        </p:spPr>
        <p:txBody>
          <a:bodyPr wrap="square" lIns="0" tIns="0" rIns="0" bIns="0" rtlCol="0">
            <a:spAutoFit/>
          </a:bodyPr>
          <a:lstStyle/>
          <a:p>
            <a:pPr algn="ctr" defTabSz="914188">
              <a:lnSpc>
                <a:spcPts val="1600"/>
              </a:lnSpc>
            </a:pPr>
            <a:r>
              <a:rPr lang="en-US" sz="1600" spc="-70" dirty="0">
                <a:solidFill>
                  <a:srgbClr val="FFFFFF"/>
                </a:solidFill>
                <a:latin typeface="+mj-lt"/>
              </a:rPr>
              <a:t>Online meetings</a:t>
            </a:r>
          </a:p>
        </p:txBody>
      </p:sp>
      <p:sp>
        <p:nvSpPr>
          <p:cNvPr id="25" name="TextBox 24"/>
          <p:cNvSpPr txBox="1"/>
          <p:nvPr/>
        </p:nvSpPr>
        <p:spPr>
          <a:xfrm>
            <a:off x="7258337" y="1649958"/>
            <a:ext cx="1428463" cy="820738"/>
          </a:xfrm>
          <a:prstGeom prst="rect">
            <a:avLst/>
          </a:prstGeom>
          <a:noFill/>
        </p:spPr>
        <p:txBody>
          <a:bodyPr wrap="square" lIns="0" tIns="0" rIns="0" bIns="0" rtlCol="0">
            <a:spAutoFit/>
          </a:bodyPr>
          <a:lstStyle/>
          <a:p>
            <a:pPr algn="ctr" defTabSz="914188">
              <a:lnSpc>
                <a:spcPts val="1600"/>
              </a:lnSpc>
            </a:pPr>
            <a:r>
              <a:rPr lang="en-US" sz="1600" spc="-70" dirty="0">
                <a:solidFill>
                  <a:srgbClr val="FFFFFF"/>
                </a:solidFill>
                <a:latin typeface="+mj-lt"/>
              </a:rPr>
              <a:t>Online document storage &amp; file sharing</a:t>
            </a:r>
          </a:p>
        </p:txBody>
      </p:sp>
      <p:pic>
        <p:nvPicPr>
          <p:cNvPr id="61" name="Picture 60"/>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516749" y="3483278"/>
            <a:ext cx="2138378" cy="777137"/>
          </a:xfrm>
          <a:prstGeom prst="rect">
            <a:avLst/>
          </a:prstGeom>
        </p:spPr>
      </p:pic>
      <p:sp>
        <p:nvSpPr>
          <p:cNvPr id="68" name="TextBox 67"/>
          <p:cNvSpPr txBox="1"/>
          <p:nvPr/>
        </p:nvSpPr>
        <p:spPr>
          <a:xfrm>
            <a:off x="5674911" y="5072678"/>
            <a:ext cx="1384822" cy="410369"/>
          </a:xfrm>
          <a:prstGeom prst="rect">
            <a:avLst/>
          </a:prstGeom>
          <a:noFill/>
        </p:spPr>
        <p:txBody>
          <a:bodyPr wrap="square" lIns="0" tIns="0" rIns="0" bIns="0" rtlCol="0">
            <a:spAutoFit/>
          </a:bodyPr>
          <a:lstStyle/>
          <a:p>
            <a:pPr algn="ctr" defTabSz="914188">
              <a:lnSpc>
                <a:spcPts val="1600"/>
              </a:lnSpc>
            </a:pPr>
            <a:r>
              <a:rPr lang="en-US" sz="1600" spc="-70" dirty="0">
                <a:solidFill>
                  <a:srgbClr val="FFFFFF"/>
                </a:solidFill>
                <a:latin typeface="+mj-lt"/>
              </a:rPr>
              <a:t>Financially-backed SLA</a:t>
            </a:r>
          </a:p>
        </p:txBody>
      </p:sp>
      <p:sp>
        <p:nvSpPr>
          <p:cNvPr id="69" name="TextBox 68"/>
          <p:cNvSpPr txBox="1"/>
          <p:nvPr/>
        </p:nvSpPr>
        <p:spPr>
          <a:xfrm>
            <a:off x="7258337" y="5483047"/>
            <a:ext cx="1384822" cy="410369"/>
          </a:xfrm>
          <a:prstGeom prst="rect">
            <a:avLst/>
          </a:prstGeom>
          <a:noFill/>
        </p:spPr>
        <p:txBody>
          <a:bodyPr wrap="square" lIns="0" tIns="0" rIns="0" bIns="0" rtlCol="0">
            <a:spAutoFit/>
          </a:bodyPr>
          <a:lstStyle/>
          <a:p>
            <a:pPr algn="ctr" defTabSz="914188">
              <a:lnSpc>
                <a:spcPts val="1600"/>
              </a:lnSpc>
            </a:pPr>
            <a:r>
              <a:rPr lang="en-US" sz="1600" spc="-70" dirty="0">
                <a:solidFill>
                  <a:srgbClr val="FFFFFF"/>
                </a:solidFill>
                <a:latin typeface="+mj-lt"/>
              </a:rPr>
              <a:t>Technical support</a:t>
            </a:r>
          </a:p>
        </p:txBody>
      </p:sp>
      <p:sp>
        <p:nvSpPr>
          <p:cNvPr id="29" name="TextBox 28"/>
          <p:cNvSpPr txBox="1"/>
          <p:nvPr/>
        </p:nvSpPr>
        <p:spPr>
          <a:xfrm>
            <a:off x="8631381" y="4415457"/>
            <a:ext cx="1150574" cy="615553"/>
          </a:xfrm>
          <a:prstGeom prst="rect">
            <a:avLst/>
          </a:prstGeom>
          <a:noFill/>
        </p:spPr>
        <p:txBody>
          <a:bodyPr wrap="square" lIns="0" tIns="0" rIns="0" bIns="0" rtlCol="0">
            <a:spAutoFit/>
          </a:bodyPr>
          <a:lstStyle/>
          <a:p>
            <a:pPr algn="ctr" defTabSz="914188">
              <a:lnSpc>
                <a:spcPts val="1600"/>
              </a:lnSpc>
            </a:pPr>
            <a:r>
              <a:rPr lang="en-US" sz="1600" dirty="0">
                <a:solidFill>
                  <a:srgbClr val="FFFFFF"/>
                </a:solidFill>
                <a:latin typeface="+mj-lt"/>
              </a:rPr>
              <a:t>Private social network</a:t>
            </a:r>
            <a:endParaRPr lang="en-US" sz="1600" spc="-70" dirty="0">
              <a:solidFill>
                <a:srgbClr val="FFFFFF"/>
              </a:solidFill>
              <a:latin typeface="+mj-lt"/>
            </a:endParaRPr>
          </a:p>
        </p:txBody>
      </p:sp>
      <p:sp>
        <p:nvSpPr>
          <p:cNvPr id="2" name="Title 1"/>
          <p:cNvSpPr>
            <a:spLocks noGrp="1"/>
          </p:cNvSpPr>
          <p:nvPr>
            <p:ph type="title"/>
          </p:nvPr>
        </p:nvSpPr>
        <p:spPr/>
        <p:txBody>
          <a:bodyPr/>
          <a:lstStyle/>
          <a:p>
            <a:r>
              <a:rPr lang="en-US" dirty="0"/>
              <a:t>Office 365 is your complete office in the cloud</a:t>
            </a:r>
          </a:p>
        </p:txBody>
      </p:sp>
      <p:pic>
        <p:nvPicPr>
          <p:cNvPr id="31" name="Picture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47679" y="3073394"/>
            <a:ext cx="1463986" cy="676584"/>
          </a:xfrm>
          <a:prstGeom prst="rect">
            <a:avLst/>
          </a:prstGeom>
        </p:spPr>
      </p:pic>
      <p:pic>
        <p:nvPicPr>
          <p:cNvPr id="33" name="Picture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26048" y="4276113"/>
            <a:ext cx="278697" cy="278697"/>
          </a:xfrm>
          <a:prstGeom prst="rect">
            <a:avLst/>
          </a:prstGeom>
        </p:spPr>
      </p:pic>
      <p:pic>
        <p:nvPicPr>
          <p:cNvPr id="34" name="Picture 33"/>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2637599" y="3878351"/>
            <a:ext cx="289144" cy="289144"/>
          </a:xfrm>
          <a:prstGeom prst="rect">
            <a:avLst/>
          </a:prstGeom>
        </p:spPr>
      </p:pic>
      <p:pic>
        <p:nvPicPr>
          <p:cNvPr id="36" name="Picture 35"/>
          <p:cNvPicPr>
            <a:picLocks noChangeAspect="1"/>
          </p:cNvPicPr>
          <p:nvPr/>
        </p:nvPicPr>
        <p:blipFill>
          <a:blip r:embed="rId8" cstate="screen">
            <a:extLst>
              <a:ext uri="{28A0092B-C50C-407E-A947-70E740481C1C}">
                <a14:useLocalDpi xmlns:a14="http://schemas.microsoft.com/office/drawing/2010/main" val="0"/>
              </a:ext>
            </a:extLst>
          </a:blip>
          <a:stretch>
            <a:fillRect/>
          </a:stretch>
        </p:blipFill>
        <p:spPr>
          <a:xfrm>
            <a:off x="2222454" y="3882697"/>
            <a:ext cx="284798" cy="284798"/>
          </a:xfrm>
          <a:prstGeom prst="rect">
            <a:avLst/>
          </a:prstGeom>
        </p:spPr>
      </p:pic>
      <p:pic>
        <p:nvPicPr>
          <p:cNvPr id="39" name="Picture 38"/>
          <p:cNvPicPr>
            <a:picLocks noChangeAspect="1"/>
          </p:cNvPicPr>
          <p:nvPr/>
        </p:nvPicPr>
        <p:blipFill rotWithShape="1">
          <a:blip r:embed="rId9" cstate="print">
            <a:extLst>
              <a:ext uri="{28A0092B-C50C-407E-A947-70E740481C1C}">
                <a14:useLocalDpi xmlns:a14="http://schemas.microsoft.com/office/drawing/2010/main" val="0"/>
              </a:ext>
            </a:extLst>
          </a:blip>
          <a:srcRect l="4530" t="14691" r="65106" b="15899"/>
          <a:stretch/>
        </p:blipFill>
        <p:spPr>
          <a:xfrm>
            <a:off x="2580786" y="4263225"/>
            <a:ext cx="416543" cy="360169"/>
          </a:xfrm>
          <a:prstGeom prst="rect">
            <a:avLst/>
          </a:prstGeom>
        </p:spPr>
      </p:pic>
      <p:sp>
        <p:nvSpPr>
          <p:cNvPr id="3" name="TextBox 2"/>
          <p:cNvSpPr txBox="1"/>
          <p:nvPr/>
        </p:nvSpPr>
        <p:spPr>
          <a:xfrm>
            <a:off x="1855116" y="5287627"/>
            <a:ext cx="2116228" cy="764312"/>
          </a:xfrm>
          <a:prstGeom prst="rect">
            <a:avLst/>
          </a:prstGeom>
          <a:noFill/>
        </p:spPr>
        <p:txBody>
          <a:bodyPr wrap="square" lIns="0" tIns="0" rIns="0" bIns="0" rtlCol="0">
            <a:spAutoFit/>
          </a:bodyPr>
          <a:lstStyle/>
          <a:p>
            <a:pPr marL="193675" indent="-193675" defTabSz="914188">
              <a:spcAft>
                <a:spcPts val="100"/>
              </a:spcAft>
              <a:buClr>
                <a:schemeClr val="bg1">
                  <a:lumMod val="50000"/>
                </a:schemeClr>
              </a:buClr>
              <a:buSzPct val="90000"/>
              <a:buFont typeface="Arial" panose="020B0604020202020204" pitchFamily="34" charset="0"/>
              <a:buChar char="•"/>
            </a:pPr>
            <a:r>
              <a:rPr lang="en-US" sz="1600" dirty="0"/>
              <a:t>Office Desktop Apps</a:t>
            </a:r>
          </a:p>
          <a:p>
            <a:pPr marL="193675" indent="-193675" defTabSz="914188">
              <a:spcAft>
                <a:spcPts val="100"/>
              </a:spcAft>
              <a:buClr>
                <a:schemeClr val="bg1">
                  <a:lumMod val="50000"/>
                </a:schemeClr>
              </a:buClr>
              <a:buSzPct val="90000"/>
              <a:buFont typeface="Arial" panose="020B0604020202020204" pitchFamily="34" charset="0"/>
              <a:buChar char="•"/>
            </a:pPr>
            <a:r>
              <a:rPr lang="en-US" sz="1600" dirty="0"/>
              <a:t>Office Mobile</a:t>
            </a:r>
          </a:p>
          <a:p>
            <a:pPr marL="193675" indent="-193675" defTabSz="914188">
              <a:spcAft>
                <a:spcPts val="100"/>
              </a:spcAft>
              <a:buClr>
                <a:schemeClr val="bg1">
                  <a:lumMod val="50000"/>
                </a:schemeClr>
              </a:buClr>
              <a:buSzPct val="90000"/>
              <a:buFont typeface="Arial" panose="020B0604020202020204" pitchFamily="34" charset="0"/>
              <a:buChar char="•"/>
            </a:pPr>
            <a:r>
              <a:rPr lang="en-US" sz="1600" dirty="0"/>
              <a:t>Office Online</a:t>
            </a:r>
          </a:p>
        </p:txBody>
      </p:sp>
      <p:sp>
        <p:nvSpPr>
          <p:cNvPr id="26" name="Rectangle 25">
            <a:extLst>
              <a:ext uri="{FF2B5EF4-FFF2-40B4-BE49-F238E27FC236}">
                <a16:creationId xmlns:a16="http://schemas.microsoft.com/office/drawing/2014/main" id="{A4551783-C632-44B3-AD3B-79C1D0D44C69}"/>
              </a:ext>
            </a:extLst>
          </p:cNvPr>
          <p:cNvSpPr/>
          <p:nvPr/>
        </p:nvSpPr>
        <p:spPr>
          <a:xfrm>
            <a:off x="9473609" y="0"/>
            <a:ext cx="2288178" cy="921087"/>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2"/>
                </a:solidFill>
                <a:latin typeface="+mj-lt"/>
                <a:cs typeface="Segoe UI"/>
              </a:rPr>
              <a:t>Office 365 Option </a:t>
            </a:r>
            <a:r>
              <a:rPr lang="en-US" sz="1600" i="1" dirty="0">
                <a:solidFill>
                  <a:schemeClr val="bg2"/>
                </a:solidFill>
                <a:cs typeface="Segoe UI"/>
              </a:rPr>
              <a:t>(Please remove this </a:t>
            </a:r>
            <a:br>
              <a:rPr lang="en-US" sz="1600" i="1" dirty="0">
                <a:solidFill>
                  <a:schemeClr val="bg2"/>
                </a:solidFill>
                <a:cs typeface="Segoe UI"/>
              </a:rPr>
            </a:br>
            <a:r>
              <a:rPr lang="en-US" sz="1600" i="1" dirty="0">
                <a:solidFill>
                  <a:schemeClr val="bg2"/>
                </a:solidFill>
                <a:cs typeface="Segoe UI"/>
              </a:rPr>
              <a:t>label before using)</a:t>
            </a:r>
            <a:endParaRPr lang="en-US" sz="1600" i="1" dirty="0">
              <a:solidFill>
                <a:schemeClr val="bg2"/>
              </a:solidFill>
            </a:endParaRPr>
          </a:p>
        </p:txBody>
      </p:sp>
      <p:sp>
        <p:nvSpPr>
          <p:cNvPr id="60" name="TextBox 59"/>
          <p:cNvSpPr txBox="1"/>
          <p:nvPr/>
        </p:nvSpPr>
        <p:spPr>
          <a:xfrm>
            <a:off x="3754427" y="3467430"/>
            <a:ext cx="513923" cy="369204"/>
          </a:xfrm>
          <a:prstGeom prst="rect">
            <a:avLst/>
          </a:prstGeom>
          <a:noFill/>
        </p:spPr>
        <p:txBody>
          <a:bodyPr wrap="none" lIns="0" tIns="0" rIns="0" bIns="0" rtlCol="0">
            <a:spAutoFit/>
          </a:bodyPr>
          <a:lstStyle/>
          <a:p>
            <a:pPr defTabSz="914188"/>
            <a:r>
              <a:rPr lang="en-US" sz="2399" spc="-70" dirty="0">
                <a:latin typeface="Segoe UI"/>
              </a:rPr>
              <a:t>Plus</a:t>
            </a:r>
          </a:p>
        </p:txBody>
      </p:sp>
      <p:cxnSp>
        <p:nvCxnSpPr>
          <p:cNvPr id="18" name="Straight Arrow Connector 17">
            <a:extLst>
              <a:ext uri="{FF2B5EF4-FFF2-40B4-BE49-F238E27FC236}">
                <a16:creationId xmlns:a16="http://schemas.microsoft.com/office/drawing/2014/main" id="{54E19024-3B77-4CF3-A72F-FF356DEE72B4}"/>
              </a:ext>
            </a:extLst>
          </p:cNvPr>
          <p:cNvCxnSpPr/>
          <p:nvPr/>
        </p:nvCxnSpPr>
        <p:spPr>
          <a:xfrm>
            <a:off x="3754427" y="3878351"/>
            <a:ext cx="1753238" cy="0"/>
          </a:xfrm>
          <a:prstGeom prst="straightConnector1">
            <a:avLst/>
          </a:prstGeom>
          <a:ln w="34925" cap="rnd">
            <a:solidFill>
              <a:schemeClr val="tx2"/>
            </a:solidFill>
            <a:prstDash val="sysDot"/>
            <a:headEnd type="none"/>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7034361"/>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694" y="261770"/>
            <a:ext cx="11038647" cy="397545"/>
          </a:xfrm>
        </p:spPr>
        <p:txBody>
          <a:bodyPr/>
          <a:lstStyle/>
          <a:p>
            <a:r>
              <a:rPr lang="en-US" dirty="0"/>
              <a:t>Find the Office that's right for your Business</a:t>
            </a:r>
          </a:p>
        </p:txBody>
      </p:sp>
      <p:graphicFrame>
        <p:nvGraphicFramePr>
          <p:cNvPr id="3" name="Table 4"/>
          <p:cNvGraphicFramePr>
            <a:graphicFrameLocks noGrp="1"/>
          </p:cNvGraphicFramePr>
          <p:nvPr>
            <p:extLst>
              <p:ext uri="{D42A27DB-BD31-4B8C-83A1-F6EECF244321}">
                <p14:modId xmlns:p14="http://schemas.microsoft.com/office/powerpoint/2010/main" val="1418804484"/>
              </p:ext>
            </p:extLst>
          </p:nvPr>
        </p:nvGraphicFramePr>
        <p:xfrm>
          <a:off x="457694" y="684107"/>
          <a:ext cx="11259385" cy="5795454"/>
        </p:xfrm>
        <a:graphic>
          <a:graphicData uri="http://schemas.openxmlformats.org/drawingml/2006/table">
            <a:tbl>
              <a:tblPr firstRow="1" bandRow="1">
                <a:tableStyleId>{2D5ABB26-0587-4C30-8999-92F81FD0307C}</a:tableStyleId>
              </a:tblPr>
              <a:tblGrid>
                <a:gridCol w="491315">
                  <a:extLst>
                    <a:ext uri="{9D8B030D-6E8A-4147-A177-3AD203B41FA5}">
                      <a16:colId xmlns:a16="http://schemas.microsoft.com/office/drawing/2014/main" val="20000"/>
                    </a:ext>
                  </a:extLst>
                </a:gridCol>
                <a:gridCol w="4509248">
                  <a:extLst>
                    <a:ext uri="{9D8B030D-6E8A-4147-A177-3AD203B41FA5}">
                      <a16:colId xmlns:a16="http://schemas.microsoft.com/office/drawing/2014/main" val="20001"/>
                    </a:ext>
                  </a:extLst>
                </a:gridCol>
                <a:gridCol w="1043137">
                  <a:extLst>
                    <a:ext uri="{9D8B030D-6E8A-4147-A177-3AD203B41FA5}">
                      <a16:colId xmlns:a16="http://schemas.microsoft.com/office/drawing/2014/main" val="20002"/>
                    </a:ext>
                  </a:extLst>
                </a:gridCol>
                <a:gridCol w="1043137">
                  <a:extLst>
                    <a:ext uri="{9D8B030D-6E8A-4147-A177-3AD203B41FA5}">
                      <a16:colId xmlns:a16="http://schemas.microsoft.com/office/drawing/2014/main" val="20003"/>
                    </a:ext>
                  </a:extLst>
                </a:gridCol>
                <a:gridCol w="1043137">
                  <a:extLst>
                    <a:ext uri="{9D8B030D-6E8A-4147-A177-3AD203B41FA5}">
                      <a16:colId xmlns:a16="http://schemas.microsoft.com/office/drawing/2014/main" val="20004"/>
                    </a:ext>
                  </a:extLst>
                </a:gridCol>
                <a:gridCol w="1043137">
                  <a:extLst>
                    <a:ext uri="{9D8B030D-6E8A-4147-A177-3AD203B41FA5}">
                      <a16:colId xmlns:a16="http://schemas.microsoft.com/office/drawing/2014/main" val="20005"/>
                    </a:ext>
                  </a:extLst>
                </a:gridCol>
                <a:gridCol w="1043137">
                  <a:extLst>
                    <a:ext uri="{9D8B030D-6E8A-4147-A177-3AD203B41FA5}">
                      <a16:colId xmlns:a16="http://schemas.microsoft.com/office/drawing/2014/main" val="20006"/>
                    </a:ext>
                  </a:extLst>
                </a:gridCol>
                <a:gridCol w="1043137">
                  <a:extLst>
                    <a:ext uri="{9D8B030D-6E8A-4147-A177-3AD203B41FA5}">
                      <a16:colId xmlns:a16="http://schemas.microsoft.com/office/drawing/2014/main" val="20007"/>
                    </a:ext>
                  </a:extLst>
                </a:gridCol>
              </a:tblGrid>
              <a:tr h="200825">
                <a:tc rowSpan="2" gridSpan="2">
                  <a:txBody>
                    <a:bodyPr/>
                    <a:lstStyle/>
                    <a:p>
                      <a:pPr marL="0" marR="0" indent="0" algn="l" defTabSz="1075751" rtl="0" eaLnBrk="1" fontAlgn="auto" latinLnBrk="0" hangingPunct="1">
                        <a:lnSpc>
                          <a:spcPct val="100000"/>
                        </a:lnSpc>
                        <a:spcBef>
                          <a:spcPts val="0"/>
                        </a:spcBef>
                        <a:spcAft>
                          <a:spcPts val="0"/>
                        </a:spcAft>
                        <a:buClrTx/>
                        <a:buSzTx/>
                        <a:buFontTx/>
                        <a:buNone/>
                        <a:tabLst/>
                        <a:defRPr/>
                      </a:pPr>
                      <a:endParaRPr lang="en-US" sz="1200" dirty="0"/>
                    </a:p>
                  </a:txBody>
                  <a:tcPr marL="0" marR="86073" marT="43038" marB="43038" anchor="b">
                    <a:lnL>
                      <a:noFill/>
                    </a:lnL>
                    <a:lnR w="19050" cap="flat" cmpd="sng" algn="ctr">
                      <a:solidFill>
                        <a:schemeClr val="bg2"/>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rowSpan="2" hMerge="1">
                  <a:txBody>
                    <a:bodyPr/>
                    <a:lstStyle/>
                    <a:p>
                      <a:endParaRPr lang="en-US" sz="900" dirty="0"/>
                    </a:p>
                  </a:txBody>
                  <a:tcPr>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tcPr>
                </a:tc>
                <a:tc gridSpan="3">
                  <a:txBody>
                    <a:bodyPr/>
                    <a:lstStyle/>
                    <a:p>
                      <a:pPr algn="ctr"/>
                      <a:r>
                        <a:rPr lang="en-US" sz="1200" dirty="0">
                          <a:solidFill>
                            <a:schemeClr val="bg2"/>
                          </a:solidFill>
                          <a:latin typeface="+mj-lt"/>
                        </a:rPr>
                        <a:t>Business</a:t>
                      </a:r>
                    </a:p>
                  </a:txBody>
                  <a:tcPr marL="43038" marR="43038" marT="43038" marB="43038"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pPr algn="ctr"/>
                      <a:endParaRPr lang="en-US" sz="1200" dirty="0">
                        <a:solidFill>
                          <a:schemeClr val="bg1"/>
                        </a:solidFill>
                      </a:endParaRPr>
                    </a:p>
                  </a:txBody>
                  <a:tcPr marL="43918" marR="43918" marT="43918" marB="43918"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hMerge="1">
                  <a:txBody>
                    <a:bodyPr/>
                    <a:lstStyle/>
                    <a:p>
                      <a:pPr algn="ctr"/>
                      <a:endParaRPr lang="en-US" sz="1200" dirty="0">
                        <a:solidFill>
                          <a:schemeClr val="bg1"/>
                        </a:solidFill>
                      </a:endParaRPr>
                    </a:p>
                  </a:txBody>
                  <a:tcPr marL="43918" marR="43918" marT="43918" marB="43918"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gridSpan="3">
                  <a:txBody>
                    <a:bodyPr/>
                    <a:lstStyle/>
                    <a:p>
                      <a:pPr algn="ctr"/>
                      <a:r>
                        <a:rPr lang="en-US" sz="1200" dirty="0">
                          <a:solidFill>
                            <a:schemeClr val="bg2"/>
                          </a:solidFill>
                          <a:latin typeface="+mj-lt"/>
                        </a:rPr>
                        <a:t>Enterprise</a:t>
                      </a:r>
                    </a:p>
                  </a:txBody>
                  <a:tcPr marL="43038" marR="43038" marT="43038" marB="43038"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lang="en-US" dirty="0"/>
                    </a:p>
                  </a:txBody>
                  <a:tcPr marL="45720" marR="4572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hMerge="1">
                  <a:txBody>
                    <a:bodyPr/>
                    <a:lstStyle/>
                    <a:p>
                      <a:endParaRPr lang="en-US" dirty="0"/>
                    </a:p>
                  </a:txBody>
                  <a:tcPr marL="45720" marR="45720" anchor="ctr">
                    <a:lnL w="381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475680">
                <a:tc gridSpan="2" vMerge="1">
                  <a:txBody>
                    <a:bodyPr/>
                    <a:lstStyle/>
                    <a:p>
                      <a:endParaRPr lang="en-US"/>
                    </a:p>
                  </a:txBody>
                  <a:tcPr/>
                </a:tc>
                <a:tc hMerge="1" vMerge="1">
                  <a:txBody>
                    <a:bodyPr/>
                    <a:lstStyle/>
                    <a:p>
                      <a:endParaRPr lang="en-US"/>
                    </a:p>
                  </a:txBody>
                  <a:tcPr/>
                </a:tc>
                <a:tc>
                  <a:txBody>
                    <a:bodyPr/>
                    <a:lstStyle/>
                    <a:p>
                      <a:pPr algn="ctr"/>
                      <a:r>
                        <a:rPr lang="en-US" sz="1200" dirty="0">
                          <a:solidFill>
                            <a:schemeClr val="bg2"/>
                          </a:solidFill>
                        </a:rPr>
                        <a:t>Business</a:t>
                      </a:r>
                    </a:p>
                  </a:txBody>
                  <a:tcPr marL="43038" marR="43038" marT="43038" marB="43038"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r>
                        <a:rPr lang="en-US" sz="1200" dirty="0">
                          <a:solidFill>
                            <a:schemeClr val="bg2"/>
                          </a:solidFill>
                        </a:rPr>
                        <a:t>Business</a:t>
                      </a:r>
                      <a:r>
                        <a:rPr lang="en-US" sz="1200" baseline="0" dirty="0">
                          <a:solidFill>
                            <a:schemeClr val="bg2"/>
                          </a:solidFill>
                        </a:rPr>
                        <a:t> Essentials</a:t>
                      </a:r>
                      <a:endParaRPr lang="en-US" sz="1200" dirty="0">
                        <a:solidFill>
                          <a:schemeClr val="bg2"/>
                        </a:solidFill>
                      </a:endParaRPr>
                    </a:p>
                  </a:txBody>
                  <a:tcPr marL="43038" marR="43038" marT="43038" marB="43038"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r>
                        <a:rPr lang="en-US" sz="1200" dirty="0">
                          <a:solidFill>
                            <a:schemeClr val="bg2"/>
                          </a:solidFill>
                        </a:rPr>
                        <a:t>Business Premium</a:t>
                      </a:r>
                    </a:p>
                  </a:txBody>
                  <a:tcPr marL="43038" marR="43038" marT="43038" marB="43038"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r>
                        <a:rPr lang="en-US" sz="1200" baseline="0" dirty="0">
                          <a:solidFill>
                            <a:schemeClr val="bg2"/>
                          </a:solidFill>
                        </a:rPr>
                        <a:t>ProPlus</a:t>
                      </a:r>
                      <a:endParaRPr lang="en-US" sz="1200" dirty="0">
                        <a:solidFill>
                          <a:schemeClr val="bg2"/>
                        </a:solidFill>
                      </a:endParaRPr>
                    </a:p>
                  </a:txBody>
                  <a:tcPr marL="43038" marR="43038" marT="43038" marB="43038"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200" dirty="0">
                          <a:solidFill>
                            <a:schemeClr val="bg2"/>
                          </a:solidFill>
                        </a:rPr>
                        <a:t>E1</a:t>
                      </a:r>
                    </a:p>
                  </a:txBody>
                  <a:tcPr marL="43038" marR="43038" marT="43038" marB="43038"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200" dirty="0">
                          <a:solidFill>
                            <a:schemeClr val="bg2"/>
                          </a:solidFill>
                        </a:rPr>
                        <a:t>E3</a:t>
                      </a:r>
                    </a:p>
                  </a:txBody>
                  <a:tcPr marL="43038" marR="43038" marT="43038" marB="43038"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1"/>
                  </a:ext>
                </a:extLst>
              </a:tr>
              <a:tr h="266080">
                <a:tc rowSpan="3">
                  <a:txBody>
                    <a:bodyPr/>
                    <a:lstStyle/>
                    <a:p>
                      <a:pPr algn="ctr"/>
                      <a:r>
                        <a:rPr lang="en-US" sz="1100" b="0" dirty="0">
                          <a:solidFill>
                            <a:schemeClr val="tx2"/>
                          </a:solidFill>
                          <a:latin typeface="+mj-lt"/>
                        </a:rPr>
                        <a:t>Target </a:t>
                      </a:r>
                    </a:p>
                    <a:p>
                      <a:pPr algn="ctr"/>
                      <a:r>
                        <a:rPr lang="en-US" sz="1100" b="0" dirty="0">
                          <a:solidFill>
                            <a:schemeClr val="tx2"/>
                          </a:solidFill>
                          <a:latin typeface="+mj-lt"/>
                        </a:rPr>
                        <a:t>customer</a:t>
                      </a:r>
                    </a:p>
                  </a:txBody>
                  <a:tcPr marL="86073" marR="86073" marT="0" marB="0" vert="vert270" anchor="ctr">
                    <a:lnL w="381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1200" dirty="0"/>
                        <a:t>Price*</a:t>
                      </a:r>
                    </a:p>
                  </a:txBody>
                  <a:tcPr marL="43038" marR="86073" marT="17216" marB="17216"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algn="ctr"/>
                      <a:r>
                        <a:rPr lang="en-US" sz="1200" dirty="0"/>
                        <a:t>$8.25</a:t>
                      </a:r>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algn="ctr"/>
                      <a:r>
                        <a:rPr lang="en-US" sz="1200" dirty="0"/>
                        <a:t>$5</a:t>
                      </a:r>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algn="ctr"/>
                      <a:r>
                        <a:rPr lang="en-US" sz="1200" dirty="0"/>
                        <a:t>$12.5</a:t>
                      </a:r>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algn="ctr"/>
                      <a:r>
                        <a:rPr lang="en-US" sz="1200" dirty="0"/>
                        <a:t>$12</a:t>
                      </a:r>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algn="ctr"/>
                      <a:r>
                        <a:rPr lang="en-US" sz="1200" dirty="0"/>
                        <a:t>$8</a:t>
                      </a:r>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algn="ctr"/>
                      <a:r>
                        <a:rPr lang="en-US" sz="1200" dirty="0"/>
                        <a:t>$20</a:t>
                      </a:r>
                    </a:p>
                  </a:txBody>
                  <a:tcPr marL="0" marR="0" marT="0" marB="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extLst>
                  <a:ext uri="{0D108BD9-81ED-4DB2-BD59-A6C34878D82A}">
                    <a16:rowId xmlns:a16="http://schemas.microsoft.com/office/drawing/2014/main" val="10002"/>
                  </a:ext>
                </a:extLst>
              </a:tr>
              <a:tr h="266080">
                <a:tc vMerge="1">
                  <a:txBody>
                    <a:bodyPr/>
                    <a:lstStyle/>
                    <a:p>
                      <a:endParaRPr lang="en-US" sz="900" dirty="0"/>
                    </a:p>
                  </a:txBody>
                  <a:tcPr marT="18288" marB="18288" anchor="ctr"/>
                </a:tc>
                <a:tc>
                  <a:txBody>
                    <a:bodyPr/>
                    <a:lstStyle/>
                    <a:p>
                      <a:r>
                        <a:rPr lang="en-US" sz="1200" dirty="0"/>
                        <a:t>Seat Cap</a:t>
                      </a:r>
                    </a:p>
                  </a:txBody>
                  <a:tcPr marL="43038" marR="86073" marT="17216" marB="17216"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gridSpan="3">
                  <a:txBody>
                    <a:bodyPr/>
                    <a:lstStyle/>
                    <a:p>
                      <a:pPr algn="ctr"/>
                      <a:r>
                        <a:rPr lang="en-US" sz="1200" dirty="0"/>
                        <a:t>300 (for each plan)</a:t>
                      </a:r>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hMerge="1">
                  <a:txBody>
                    <a:bodyPr/>
                    <a:lstStyle/>
                    <a:p>
                      <a:pPr algn="ctr"/>
                      <a:endParaRPr lang="en-US" sz="1200" dirty="0"/>
                    </a:p>
                  </a:txBody>
                  <a:tcPr marL="0" marR="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lumMod val="20000"/>
                        <a:lumOff val="80000"/>
                      </a:schemeClr>
                    </a:solidFill>
                  </a:tcPr>
                </a:tc>
                <a:tc hMerge="1">
                  <a:txBody>
                    <a:bodyPr/>
                    <a:lstStyle/>
                    <a:p>
                      <a:pPr algn="ctr"/>
                      <a:endParaRPr lang="en-US" sz="1200" dirty="0"/>
                    </a:p>
                  </a:txBody>
                  <a:tcPr marL="0" marR="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lumMod val="20000"/>
                        <a:lumOff val="80000"/>
                      </a:schemeClr>
                    </a:solidFill>
                  </a:tcPr>
                </a:tc>
                <a:tc gridSpan="3">
                  <a:txBody>
                    <a:bodyPr/>
                    <a:lstStyle/>
                    <a:p>
                      <a:pPr algn="ctr"/>
                      <a:r>
                        <a:rPr lang="en-US" sz="1200" dirty="0"/>
                        <a:t>Unlimited</a:t>
                      </a:r>
                    </a:p>
                  </a:txBody>
                  <a:tcPr marL="0" marR="0" marT="0" marB="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hMerge="1">
                  <a:txBody>
                    <a:bodyPr/>
                    <a:lstStyle/>
                    <a:p>
                      <a:pPr algn="ctr"/>
                      <a:endParaRPr lang="en-US" sz="1100" dirty="0"/>
                    </a:p>
                  </a:txBody>
                  <a:tcPr marL="0" marR="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D6C8"/>
                    </a:solidFill>
                  </a:tcPr>
                </a:tc>
                <a:tc hMerge="1">
                  <a:txBody>
                    <a:bodyPr/>
                    <a:lstStyle/>
                    <a:p>
                      <a:pPr algn="ctr"/>
                      <a:endParaRPr lang="en-US" sz="1100" dirty="0"/>
                    </a:p>
                  </a:txBody>
                  <a:tcPr marL="0" marR="0" marT="0" marB="0" anchor="ctr">
                    <a:lnL w="381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D6C8"/>
                    </a:solidFill>
                  </a:tcPr>
                </a:tc>
                <a:extLst>
                  <a:ext uri="{0D108BD9-81ED-4DB2-BD59-A6C34878D82A}">
                    <a16:rowId xmlns:a16="http://schemas.microsoft.com/office/drawing/2014/main" val="10003"/>
                  </a:ext>
                </a:extLst>
              </a:tr>
              <a:tr h="266080">
                <a:tc vMerge="1">
                  <a:txBody>
                    <a:bodyPr/>
                    <a:lstStyle/>
                    <a:p>
                      <a:endParaRPr lang="en-US"/>
                    </a:p>
                  </a:txBody>
                  <a:tcPr/>
                </a:tc>
                <a:tc>
                  <a:txBody>
                    <a:bodyPr/>
                    <a:lstStyle/>
                    <a:p>
                      <a:pPr marL="0" marR="0" indent="0" algn="l" defTabSz="1075751"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24/7 phone support from Microsoft</a:t>
                      </a:r>
                      <a:r>
                        <a:rPr lang="en-US" sz="1200" strike="noStrike" kern="1200" baseline="30000" dirty="0">
                          <a:solidFill>
                            <a:schemeClr val="tx1"/>
                          </a:solidFill>
                          <a:latin typeface="+mn-lt"/>
                          <a:ea typeface="+mn-ea"/>
                          <a:cs typeface="+mn-cs"/>
                        </a:rPr>
                        <a:t>1</a:t>
                      </a:r>
                      <a:endParaRPr lang="en-US" sz="1200" kern="1200" dirty="0">
                        <a:solidFill>
                          <a:schemeClr val="tx1"/>
                        </a:solidFill>
                        <a:latin typeface="+mn-lt"/>
                        <a:ea typeface="+mn-ea"/>
                        <a:cs typeface="+mn-cs"/>
                      </a:endParaRPr>
                    </a:p>
                  </a:txBody>
                  <a:tcPr marL="43038" marR="86073" marT="17216" marB="17216"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gridSpan="3">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Critical</a:t>
                      </a:r>
                      <a:r>
                        <a:rPr lang="en-US" sz="1200" baseline="0" dirty="0">
                          <a:sym typeface="Wingdings" panose="05000000000000000000" pitchFamily="2" charset="2"/>
                        </a:rPr>
                        <a:t> issues</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hMerge="1">
                  <a:txBody>
                    <a:bodyPr/>
                    <a:lstStyle/>
                    <a:p>
                      <a:pPr algn="ctr"/>
                      <a:endParaRPr lang="en-US" sz="1200" dirty="0"/>
                    </a:p>
                  </a:txBody>
                  <a:tcPr marL="0" marR="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lumMod val="20000"/>
                        <a:lumOff val="80000"/>
                      </a:schemeClr>
                    </a:solidFill>
                  </a:tcPr>
                </a:tc>
                <a:tc hMerge="1">
                  <a:txBody>
                    <a:bodyPr/>
                    <a:lstStyle/>
                    <a:p>
                      <a:pPr algn="ctr"/>
                      <a:endParaRPr lang="en-US" sz="1200" dirty="0"/>
                    </a:p>
                  </a:txBody>
                  <a:tcPr marL="0" marR="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lumMod val="20000"/>
                        <a:lumOff val="80000"/>
                      </a:schemeClr>
                    </a:solidFill>
                  </a:tcPr>
                </a:tc>
                <a:tc gridSpan="3">
                  <a:txBody>
                    <a:bodyPr/>
                    <a:lstStyle/>
                    <a:p>
                      <a:pPr algn="ctr"/>
                      <a:r>
                        <a:rPr lang="en-US" sz="1200" dirty="0">
                          <a:sym typeface="Wingdings" panose="05000000000000000000" pitchFamily="2" charset="2"/>
                        </a:rPr>
                        <a:t>All</a:t>
                      </a:r>
                      <a:r>
                        <a:rPr lang="en-US" sz="1200" baseline="0" dirty="0">
                          <a:sym typeface="Wingdings" panose="05000000000000000000" pitchFamily="2" charset="2"/>
                        </a:rPr>
                        <a:t> issues</a:t>
                      </a:r>
                      <a:endParaRPr lang="en-US" sz="1200" dirty="0"/>
                    </a:p>
                  </a:txBody>
                  <a:tcPr marL="0" marR="0" marT="0" marB="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hMerge="1">
                  <a:txBody>
                    <a:bodyPr/>
                    <a:lstStyle/>
                    <a:p>
                      <a:pPr algn="ctr"/>
                      <a:endParaRPr lang="en-US" sz="1100" dirty="0"/>
                    </a:p>
                  </a:txBody>
                  <a:tcPr marL="0" marR="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FFD6C8"/>
                    </a:solidFill>
                  </a:tcPr>
                </a:tc>
                <a:tc hMerge="1">
                  <a:txBody>
                    <a:bodyPr/>
                    <a:lstStyle/>
                    <a:p>
                      <a:pPr algn="ctr"/>
                      <a:endParaRPr lang="en-US" sz="1100" dirty="0"/>
                    </a:p>
                  </a:txBody>
                  <a:tcPr marL="0" marR="0" marT="0" marB="0" anchor="ctr">
                    <a:lnL w="381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FFD6C8"/>
                    </a:solidFill>
                  </a:tcPr>
                </a:tc>
                <a:extLst>
                  <a:ext uri="{0D108BD9-81ED-4DB2-BD59-A6C34878D82A}">
                    <a16:rowId xmlns:a16="http://schemas.microsoft.com/office/drawing/2014/main" val="10004"/>
                  </a:ext>
                </a:extLst>
              </a:tr>
              <a:tr h="266080">
                <a:tc rowSpan="4">
                  <a:txBody>
                    <a:bodyPr/>
                    <a:lstStyle/>
                    <a:p>
                      <a:pPr marL="0" algn="ctr" defTabSz="932742" rtl="0" eaLnBrk="1" latinLnBrk="0" hangingPunct="1"/>
                      <a:r>
                        <a:rPr lang="en-US" sz="1100" b="0" kern="1200" dirty="0">
                          <a:solidFill>
                            <a:schemeClr val="tx2"/>
                          </a:solidFill>
                          <a:latin typeface="+mj-lt"/>
                          <a:ea typeface="+mn-ea"/>
                          <a:cs typeface="+mn-cs"/>
                        </a:rPr>
                        <a:t>Office</a:t>
                      </a:r>
                    </a:p>
                  </a:txBody>
                  <a:tcPr marL="86073" marR="86073" marT="0" marB="0" vert="vert270" anchor="ctr">
                    <a:lnL w="381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1200" kern="1200" dirty="0">
                          <a:solidFill>
                            <a:schemeClr val="tx1"/>
                          </a:solidFill>
                          <a:latin typeface="+mn-lt"/>
                          <a:ea typeface="+mn-ea"/>
                          <a:cs typeface="+mn-cs"/>
                        </a:rPr>
                        <a:t>Word, PowerPoint, Excel, Outlook, OneNote, Publisher</a:t>
                      </a:r>
                    </a:p>
                  </a:txBody>
                  <a:tcPr marL="43911" marR="87822" marT="17565" marB="1756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algn="ct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r>
                        <a:rPr lang="en-US" sz="1200" baseline="30000" dirty="0">
                          <a:sym typeface="Wingdings" panose="05000000000000000000" pitchFamily="2" charset="2"/>
                        </a:rPr>
                        <a:t>2</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r>
                        <a:rPr lang="en-US" sz="1200" baseline="30000" dirty="0">
                          <a:sym typeface="Wingdings" panose="05000000000000000000" pitchFamily="2" charset="2"/>
                        </a:rPr>
                        <a:t>2</a:t>
                      </a:r>
                      <a:endParaRPr lang="en-US" sz="1200" dirty="0"/>
                    </a:p>
                  </a:txBody>
                  <a:tcPr marL="0" marR="0" marT="0" marB="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extLst>
                  <a:ext uri="{0D108BD9-81ED-4DB2-BD59-A6C34878D82A}">
                    <a16:rowId xmlns:a16="http://schemas.microsoft.com/office/drawing/2014/main" val="10005"/>
                  </a:ext>
                </a:extLst>
              </a:tr>
              <a:tr h="266080">
                <a:tc vMerge="1">
                  <a:txBody>
                    <a:bodyPr/>
                    <a:lstStyle/>
                    <a:p>
                      <a:endParaRPr lang="en-US"/>
                    </a:p>
                  </a:txBody>
                  <a:tcPr/>
                </a:tc>
                <a:tc>
                  <a:txBody>
                    <a:bodyPr/>
                    <a:lstStyle/>
                    <a:p>
                      <a:pPr marL="0" marR="0" indent="0" algn="l" defTabSz="1075751" rtl="0" eaLnBrk="1" fontAlgn="auto" latinLnBrk="0" hangingPunct="1">
                        <a:lnSpc>
                          <a:spcPct val="100000"/>
                        </a:lnSpc>
                        <a:spcBef>
                          <a:spcPts val="0"/>
                        </a:spcBef>
                        <a:spcAft>
                          <a:spcPts val="0"/>
                        </a:spcAft>
                        <a:buClrTx/>
                        <a:buSzTx/>
                        <a:buFontTx/>
                        <a:buNone/>
                        <a:tabLst/>
                        <a:defRPr/>
                      </a:pPr>
                      <a:r>
                        <a:rPr lang="en-US" sz="1200" dirty="0"/>
                        <a:t>iPad, Windows RT &amp; smartphone</a:t>
                      </a:r>
                      <a:r>
                        <a:rPr lang="en-US" sz="1200" baseline="0" dirty="0"/>
                        <a:t> apps</a:t>
                      </a:r>
                      <a:endParaRPr lang="en-US" sz="1200" dirty="0"/>
                    </a:p>
                  </a:txBody>
                  <a:tcPr marL="43911" marR="87822" marT="17565" marB="1756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extLst>
                  <a:ext uri="{0D108BD9-81ED-4DB2-BD59-A6C34878D82A}">
                    <a16:rowId xmlns:a16="http://schemas.microsoft.com/office/drawing/2014/main" val="10006"/>
                  </a:ext>
                </a:extLst>
              </a:tr>
              <a:tr h="266080">
                <a:tc vMerge="1">
                  <a:txBody>
                    <a:bodyPr/>
                    <a:lstStyle/>
                    <a:p>
                      <a:endParaRPr lang="en-US"/>
                    </a:p>
                  </a:txBody>
                  <a:tcPr/>
                </a:tc>
                <a:tc>
                  <a:txBody>
                    <a:bodyPr/>
                    <a:lstStyle/>
                    <a:p>
                      <a:pPr marL="0" marR="0" indent="0" algn="l" defTabSz="1075751" rtl="0" eaLnBrk="1" fontAlgn="auto" latinLnBrk="0" hangingPunct="1">
                        <a:lnSpc>
                          <a:spcPct val="100000"/>
                        </a:lnSpc>
                        <a:spcBef>
                          <a:spcPts val="0"/>
                        </a:spcBef>
                        <a:spcAft>
                          <a:spcPts val="0"/>
                        </a:spcAft>
                        <a:buClrTx/>
                        <a:buSzTx/>
                        <a:buFontTx/>
                        <a:buNone/>
                        <a:tabLst/>
                        <a:defRPr/>
                      </a:pPr>
                      <a:r>
                        <a:rPr lang="en-US" sz="1200" dirty="0"/>
                        <a:t>Office Online</a:t>
                      </a:r>
                    </a:p>
                  </a:txBody>
                  <a:tcPr marL="43911" marR="87822" marT="17565" marB="1756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extLst>
                  <a:ext uri="{0D108BD9-81ED-4DB2-BD59-A6C34878D82A}">
                    <a16:rowId xmlns:a16="http://schemas.microsoft.com/office/drawing/2014/main" val="10007"/>
                  </a:ext>
                </a:extLst>
              </a:tr>
              <a:tr h="266080">
                <a:tc vMerge="1">
                  <a:txBody>
                    <a:bodyPr/>
                    <a:lstStyle/>
                    <a:p>
                      <a:pPr algn="l"/>
                      <a:endParaRPr lang="en-US" sz="1100" b="1" dirty="0">
                        <a:solidFill>
                          <a:schemeClr val="bg1"/>
                        </a:solidFill>
                      </a:endParaRPr>
                    </a:p>
                  </a:txBody>
                  <a:tcPr marL="87834" marR="87834" marT="17567" marB="182880"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indent="0" algn="l" defTabSz="1075751" rtl="0" eaLnBrk="1" fontAlgn="auto" latinLnBrk="0" hangingPunct="1">
                        <a:lnSpc>
                          <a:spcPct val="100000"/>
                        </a:lnSpc>
                        <a:spcBef>
                          <a:spcPts val="0"/>
                        </a:spcBef>
                        <a:spcAft>
                          <a:spcPts val="0"/>
                        </a:spcAft>
                        <a:buClrTx/>
                        <a:buSzTx/>
                        <a:buFontTx/>
                        <a:buNone/>
                        <a:tabLst/>
                        <a:defRPr/>
                      </a:pPr>
                      <a:r>
                        <a:rPr lang="en-US" sz="1200" dirty="0"/>
                        <a:t>Access</a:t>
                      </a:r>
                    </a:p>
                  </a:txBody>
                  <a:tcPr marL="43911" marR="87822" marT="17565" marB="1756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extLst>
                  <a:ext uri="{0D108BD9-81ED-4DB2-BD59-A6C34878D82A}">
                    <a16:rowId xmlns:a16="http://schemas.microsoft.com/office/drawing/2014/main" val="10008"/>
                  </a:ext>
                </a:extLst>
              </a:tr>
              <a:tr h="266080">
                <a:tc rowSpan="6">
                  <a:txBody>
                    <a:bodyPr/>
                    <a:lstStyle/>
                    <a:p>
                      <a:pPr algn="ctr"/>
                      <a:r>
                        <a:rPr lang="en-US" sz="1100" b="0" dirty="0">
                          <a:solidFill>
                            <a:schemeClr val="tx2"/>
                          </a:solidFill>
                          <a:latin typeface="+mj-lt"/>
                        </a:rPr>
                        <a:t>Standard </a:t>
                      </a:r>
                    </a:p>
                    <a:p>
                      <a:pPr algn="ctr"/>
                      <a:r>
                        <a:rPr lang="en-US" sz="1100" b="0" dirty="0">
                          <a:solidFill>
                            <a:schemeClr val="tx2"/>
                          </a:solidFill>
                          <a:latin typeface="+mj-lt"/>
                        </a:rPr>
                        <a:t>services</a:t>
                      </a:r>
                    </a:p>
                  </a:txBody>
                  <a:tcPr marL="86073" marR="86073" marT="0" marB="0" vert="vert270" anchor="ctr">
                    <a:lnL w="381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indent="0" algn="l" defTabSz="1075751"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1TB</a:t>
                      </a:r>
                      <a:r>
                        <a:rPr lang="en-US" sz="1200" kern="1200" baseline="0" dirty="0">
                          <a:solidFill>
                            <a:schemeClr val="tx1"/>
                          </a:solidFill>
                          <a:latin typeface="+mn-lt"/>
                          <a:ea typeface="+mn-ea"/>
                          <a:cs typeface="+mn-cs"/>
                        </a:rPr>
                        <a:t> c</a:t>
                      </a:r>
                      <a:r>
                        <a:rPr lang="en-US" sz="1200" kern="1200" dirty="0">
                          <a:solidFill>
                            <a:schemeClr val="tx1"/>
                          </a:solidFill>
                          <a:latin typeface="+mn-lt"/>
                          <a:ea typeface="+mn-ea"/>
                          <a:cs typeface="+mn-cs"/>
                        </a:rPr>
                        <a:t>loud storage (OneDrive for</a:t>
                      </a:r>
                      <a:r>
                        <a:rPr lang="en-US" sz="1200" kern="1200" baseline="0" dirty="0">
                          <a:solidFill>
                            <a:schemeClr val="tx1"/>
                          </a:solidFill>
                          <a:latin typeface="+mn-lt"/>
                          <a:ea typeface="+mn-ea"/>
                          <a:cs typeface="+mn-cs"/>
                        </a:rPr>
                        <a:t> Business)</a:t>
                      </a:r>
                      <a:endParaRPr lang="en-US" sz="1200" kern="1200" dirty="0">
                        <a:solidFill>
                          <a:schemeClr val="tx1"/>
                        </a:solidFill>
                        <a:latin typeface="+mn-lt"/>
                        <a:ea typeface="+mn-ea"/>
                        <a:cs typeface="+mn-cs"/>
                      </a:endParaRPr>
                    </a:p>
                  </a:txBody>
                  <a:tcPr marL="43911" marR="87822" marT="17565" marB="1756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extLst>
                  <a:ext uri="{0D108BD9-81ED-4DB2-BD59-A6C34878D82A}">
                    <a16:rowId xmlns:a16="http://schemas.microsoft.com/office/drawing/2014/main" val="10009"/>
                  </a:ext>
                </a:extLst>
              </a:tr>
              <a:tr h="266080">
                <a:tc vMerge="1">
                  <a:txBody>
                    <a:bodyPr/>
                    <a:lstStyle/>
                    <a:p>
                      <a:endParaRPr lang="en-US"/>
                    </a:p>
                  </a:txBody>
                  <a:tcPr/>
                </a:tc>
                <a:tc>
                  <a:txBody>
                    <a:bodyPr/>
                    <a:lstStyle/>
                    <a:p>
                      <a:pPr marL="0" marR="0" indent="0" algn="l" defTabSz="1075751"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Email, calendar (Exchange)</a:t>
                      </a:r>
                    </a:p>
                  </a:txBody>
                  <a:tcPr marL="43911" marR="87822" marT="17565" marB="1756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algn="ct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algn="ct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extLst>
                  <a:ext uri="{0D108BD9-81ED-4DB2-BD59-A6C34878D82A}">
                    <a16:rowId xmlns:a16="http://schemas.microsoft.com/office/drawing/2014/main" val="10010"/>
                  </a:ext>
                </a:extLst>
              </a:tr>
              <a:tr h="266080">
                <a:tc vMerge="1">
                  <a:txBody>
                    <a:bodyPr/>
                    <a:lstStyle/>
                    <a:p>
                      <a:pPr algn="ctr"/>
                      <a:endParaRPr lang="en-US" sz="1400" b="1" dirty="0">
                        <a:solidFill>
                          <a:schemeClr val="bg1"/>
                        </a:solidFill>
                      </a:endParaRPr>
                    </a:p>
                  </a:txBody>
                  <a:tcPr marT="18288" marB="18288" vert="vert270" anchor="ctr">
                    <a:lnL w="1905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2"/>
                    </a:solidFill>
                  </a:tcPr>
                </a:tc>
                <a:tc>
                  <a:txBody>
                    <a:bodyPr/>
                    <a:lstStyle/>
                    <a:p>
                      <a:pPr marL="0" marR="0" indent="0" algn="l" defTabSz="1075751"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Online meetings, IM (Lync)</a:t>
                      </a:r>
                    </a:p>
                  </a:txBody>
                  <a:tcPr marL="43911" marR="87822" marT="17565" marB="1756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algn="ct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algn="ct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extLst>
                  <a:ext uri="{0D108BD9-81ED-4DB2-BD59-A6C34878D82A}">
                    <a16:rowId xmlns:a16="http://schemas.microsoft.com/office/drawing/2014/main" val="10011"/>
                  </a:ext>
                </a:extLst>
              </a:tr>
              <a:tr h="266080">
                <a:tc vMerge="1">
                  <a:txBody>
                    <a:bodyPr/>
                    <a:lstStyle/>
                    <a:p>
                      <a:pPr algn="ctr"/>
                      <a:endParaRPr lang="en-US" sz="1400" b="1" dirty="0">
                        <a:solidFill>
                          <a:schemeClr val="bg1"/>
                        </a:solidFill>
                      </a:endParaRPr>
                    </a:p>
                  </a:txBody>
                  <a:tcPr marT="18288" marB="18288" vert="vert270" anchor="ctr">
                    <a:lnL w="1905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2"/>
                    </a:solidFill>
                  </a:tcPr>
                </a:tc>
                <a:tc>
                  <a:txBody>
                    <a:bodyPr/>
                    <a:lstStyle/>
                    <a:p>
                      <a:pPr marL="0" marR="0" indent="0" algn="l" defTabSz="1075751"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Team sites, internal portals (SharePoint)</a:t>
                      </a:r>
                    </a:p>
                  </a:txBody>
                  <a:tcPr marL="43911" marR="87822" marT="17565" marB="1756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algn="ct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algn="ct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extLst>
                  <a:ext uri="{0D108BD9-81ED-4DB2-BD59-A6C34878D82A}">
                    <a16:rowId xmlns:a16="http://schemas.microsoft.com/office/drawing/2014/main" val="10012"/>
                  </a:ext>
                </a:extLst>
              </a:tr>
              <a:tr h="266080">
                <a:tc vMerge="1">
                  <a:txBody>
                    <a:bodyPr/>
                    <a:lstStyle/>
                    <a:p>
                      <a:endParaRPr lang="en-US"/>
                    </a:p>
                  </a:txBody>
                  <a:tcPr/>
                </a:tc>
                <a:tc>
                  <a:txBody>
                    <a:bodyPr/>
                    <a:lstStyle/>
                    <a:p>
                      <a:pPr marL="0" marR="0" indent="0" algn="l" defTabSz="1075751"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Enterprise social (Yammer)</a:t>
                      </a:r>
                    </a:p>
                  </a:txBody>
                  <a:tcPr marL="43911" marR="87822" marT="17565" marB="1756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algn="ct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algn="ct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extLst>
                  <a:ext uri="{0D108BD9-81ED-4DB2-BD59-A6C34878D82A}">
                    <a16:rowId xmlns:a16="http://schemas.microsoft.com/office/drawing/2014/main" val="10013"/>
                  </a:ext>
                </a:extLst>
              </a:tr>
              <a:tr h="266080">
                <a:tc vMerge="1">
                  <a:txBody>
                    <a:bodyPr/>
                    <a:lstStyle/>
                    <a:p>
                      <a:endParaRPr lang="en-US"/>
                    </a:p>
                  </a:txBody>
                  <a:tcPr/>
                </a:tc>
                <a:tc>
                  <a:txBody>
                    <a:bodyPr/>
                    <a:lstStyle/>
                    <a:p>
                      <a:pPr marL="0" marR="0" indent="0" algn="l" defTabSz="1075751"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Content</a:t>
                      </a:r>
                      <a:r>
                        <a:rPr lang="en-US" sz="1200" kern="1200" baseline="0" dirty="0">
                          <a:solidFill>
                            <a:schemeClr val="tx1"/>
                          </a:solidFill>
                          <a:latin typeface="+mn-lt"/>
                          <a:ea typeface="+mn-ea"/>
                          <a:cs typeface="+mn-cs"/>
                        </a:rPr>
                        <a:t> discovery and search (Delve)</a:t>
                      </a:r>
                      <a:r>
                        <a:rPr lang="en-US" sz="1200" baseline="30000" dirty="0">
                          <a:sym typeface="Wingdings" panose="05000000000000000000" pitchFamily="2" charset="2"/>
                        </a:rPr>
                        <a:t> 3</a:t>
                      </a:r>
                      <a:endParaRPr lang="en-US" sz="1200" kern="1200" dirty="0">
                        <a:solidFill>
                          <a:schemeClr val="tx1"/>
                        </a:solidFill>
                        <a:latin typeface="+mn-lt"/>
                        <a:ea typeface="+mn-ea"/>
                        <a:cs typeface="+mn-cs"/>
                      </a:endParaRPr>
                    </a:p>
                  </a:txBody>
                  <a:tcPr marL="43911" marR="87822" marT="17565" marB="1756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algn="ct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algn="ct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extLst>
                  <a:ext uri="{0D108BD9-81ED-4DB2-BD59-A6C34878D82A}">
                    <a16:rowId xmlns:a16="http://schemas.microsoft.com/office/drawing/2014/main" val="10014"/>
                  </a:ext>
                </a:extLst>
              </a:tr>
              <a:tr h="266080">
                <a:tc rowSpan="6">
                  <a:txBody>
                    <a:bodyPr/>
                    <a:lstStyle/>
                    <a:p>
                      <a:pPr algn="ctr"/>
                      <a:r>
                        <a:rPr lang="en-US" sz="1100" b="0" dirty="0">
                          <a:solidFill>
                            <a:schemeClr val="tx2"/>
                          </a:solidFill>
                          <a:latin typeface="+mj-lt"/>
                        </a:rPr>
                        <a:t>Advanced</a:t>
                      </a:r>
                    </a:p>
                    <a:p>
                      <a:pPr algn="ctr"/>
                      <a:r>
                        <a:rPr lang="en-US" sz="1100" b="0" dirty="0">
                          <a:solidFill>
                            <a:schemeClr val="tx2"/>
                          </a:solidFill>
                          <a:latin typeface="+mj-lt"/>
                        </a:rPr>
                        <a:t>services</a:t>
                      </a:r>
                    </a:p>
                  </a:txBody>
                  <a:tcPr marL="86073" marR="86073" marT="0" marB="0" vert="vert270" anchor="ctr">
                    <a:lnL w="381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indent="0" algn="l" defTabSz="1075751"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Active Directory integration</a:t>
                      </a:r>
                    </a:p>
                  </a:txBody>
                  <a:tcPr marL="43038" marR="86073" marT="17216" marB="17216"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algn="ct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algn="ct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algn="ct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extLst>
                  <a:ext uri="{0D108BD9-81ED-4DB2-BD59-A6C34878D82A}">
                    <a16:rowId xmlns:a16="http://schemas.microsoft.com/office/drawing/2014/main" val="10015"/>
                  </a:ext>
                </a:extLst>
              </a:tr>
              <a:tr h="266080">
                <a:tc vMerge="1">
                  <a:txBody>
                    <a:bodyPr/>
                    <a:lstStyle/>
                    <a:p>
                      <a:pPr algn="ctr"/>
                      <a:endParaRPr lang="en-US" sz="1400" b="1" dirty="0">
                        <a:solidFill>
                          <a:schemeClr val="bg1"/>
                        </a:solidFill>
                      </a:endParaRPr>
                    </a:p>
                  </a:txBody>
                  <a:tcPr marT="18288" marB="18288" vert="vert270" anchor="ctr">
                    <a:lnL w="1905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2"/>
                    </a:solidFill>
                  </a:tcPr>
                </a:tc>
                <a:tc>
                  <a:txBody>
                    <a:bodyPr/>
                    <a:lstStyle/>
                    <a:p>
                      <a:pPr marL="0" marR="0" indent="0" algn="l" defTabSz="1075751"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Licensed</a:t>
                      </a:r>
                      <a:r>
                        <a:rPr lang="en-US" sz="1200" kern="1200" baseline="0" dirty="0">
                          <a:solidFill>
                            <a:schemeClr val="tx1"/>
                          </a:solidFill>
                          <a:latin typeface="+mn-lt"/>
                          <a:ea typeface="+mn-ea"/>
                          <a:cs typeface="+mn-cs"/>
                        </a:rPr>
                        <a:t> for h</a:t>
                      </a:r>
                      <a:r>
                        <a:rPr lang="en-US" sz="1200" kern="1200" dirty="0">
                          <a:solidFill>
                            <a:schemeClr val="tx1"/>
                          </a:solidFill>
                          <a:latin typeface="+mn-lt"/>
                          <a:ea typeface="+mn-ea"/>
                          <a:cs typeface="+mn-cs"/>
                        </a:rPr>
                        <a:t>ybrid deployment</a:t>
                      </a:r>
                    </a:p>
                  </a:txBody>
                  <a:tcPr marL="43038" marR="86073" marT="17216" marB="17216"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algn="ct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algn="ct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algn="ct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algn="ct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algn="ct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algn="ct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extLst>
                  <a:ext uri="{0D108BD9-81ED-4DB2-BD59-A6C34878D82A}">
                    <a16:rowId xmlns:a16="http://schemas.microsoft.com/office/drawing/2014/main" val="10016"/>
                  </a:ext>
                </a:extLst>
              </a:tr>
              <a:tr h="266080">
                <a:tc vMerge="1">
                  <a:txBody>
                    <a:bodyPr/>
                    <a:lstStyle/>
                    <a:p>
                      <a:endParaRPr lang="en-US"/>
                    </a:p>
                  </a:txBody>
                  <a:tcPr/>
                </a:tc>
                <a:tc>
                  <a:txBody>
                    <a:bodyPr/>
                    <a:lstStyle/>
                    <a:p>
                      <a:pPr marL="0" marR="0" indent="0" algn="l" defTabSz="1075751"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Support</a:t>
                      </a:r>
                      <a:r>
                        <a:rPr lang="en-US" sz="1200" kern="1200" baseline="0" dirty="0">
                          <a:solidFill>
                            <a:schemeClr val="tx1"/>
                          </a:solidFill>
                          <a:latin typeface="+mn-lt"/>
                          <a:ea typeface="+mn-ea"/>
                          <a:cs typeface="+mn-cs"/>
                        </a:rPr>
                        <a:t> for </a:t>
                      </a:r>
                      <a:r>
                        <a:rPr lang="en-US" sz="1200" kern="1200" dirty="0">
                          <a:solidFill>
                            <a:schemeClr val="tx1"/>
                          </a:solidFill>
                          <a:latin typeface="+mn-lt"/>
                          <a:ea typeface="+mn-ea"/>
                          <a:cs typeface="+mn-cs"/>
                        </a:rPr>
                        <a:t>shared computer activation</a:t>
                      </a:r>
                    </a:p>
                  </a:txBody>
                  <a:tcPr marL="43038" marR="86073" marT="17216" marB="17216"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algn="ct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algn="ct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algn="ct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algn="ct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extLst>
                  <a:ext uri="{0D108BD9-81ED-4DB2-BD59-A6C34878D82A}">
                    <a16:rowId xmlns:a16="http://schemas.microsoft.com/office/drawing/2014/main" val="10017"/>
                  </a:ext>
                </a:extLst>
              </a:tr>
              <a:tr h="266080">
                <a:tc vMerge="1">
                  <a:txBody>
                    <a:bodyPr/>
                    <a:lstStyle/>
                    <a:p>
                      <a:endParaRPr lang="en-US"/>
                    </a:p>
                  </a:txBody>
                  <a:tcPr/>
                </a:tc>
                <a:tc>
                  <a:txBody>
                    <a:bodyPr/>
                    <a:lstStyle/>
                    <a:p>
                      <a:pPr marL="0" marR="0" indent="0" algn="l" defTabSz="1075751"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Video content management</a:t>
                      </a:r>
                      <a:endParaRPr lang="en-US" sz="1200" kern="1200" dirty="0">
                        <a:solidFill>
                          <a:schemeClr val="tx1"/>
                        </a:solidFill>
                        <a:latin typeface="+mn-lt"/>
                        <a:ea typeface="+mn-ea"/>
                        <a:cs typeface="+mn-cs"/>
                      </a:endParaRPr>
                    </a:p>
                  </a:txBody>
                  <a:tcPr marL="43038" marR="86073" marT="17216" marB="17216"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algn="ct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algn="ct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algn="ct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algn="ct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algn="ct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algn="ct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extLst>
                  <a:ext uri="{0D108BD9-81ED-4DB2-BD59-A6C34878D82A}">
                    <a16:rowId xmlns:a16="http://schemas.microsoft.com/office/drawing/2014/main" val="10018"/>
                  </a:ext>
                </a:extLst>
              </a:tr>
              <a:tr h="263729">
                <a:tc vMerge="1">
                  <a:txBody>
                    <a:bodyPr/>
                    <a:lstStyle/>
                    <a:p>
                      <a:pPr algn="ctr"/>
                      <a:endParaRPr lang="en-US" sz="1400" b="1" dirty="0">
                        <a:solidFill>
                          <a:schemeClr val="bg1"/>
                        </a:solidFill>
                      </a:endParaRPr>
                    </a:p>
                  </a:txBody>
                  <a:tcPr marT="18288" marB="18288" vert="vert270" anchor="ctr">
                    <a:lnL w="1905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2"/>
                    </a:solidFill>
                  </a:tcPr>
                </a:tc>
                <a:tc>
                  <a:txBody>
                    <a:bodyPr/>
                    <a:lstStyle/>
                    <a:p>
                      <a:pPr marL="0" marR="0" indent="0" algn="l" defTabSz="1075751" rtl="0" eaLnBrk="1" fontAlgn="auto" latinLnBrk="0" hangingPunct="1">
                        <a:lnSpc>
                          <a:spcPct val="100000"/>
                        </a:lnSpc>
                        <a:spcBef>
                          <a:spcPts val="0"/>
                        </a:spcBef>
                        <a:spcAft>
                          <a:spcPts val="0"/>
                        </a:spcAft>
                        <a:buClrTx/>
                        <a:buSzTx/>
                        <a:buFontTx/>
                        <a:buNone/>
                        <a:tabLst/>
                        <a:defRPr/>
                      </a:pPr>
                      <a:r>
                        <a:rPr lang="en-US" sz="1200" dirty="0"/>
                        <a:t>Compliance</a:t>
                      </a:r>
                      <a:r>
                        <a:rPr lang="en-US" sz="1200" baseline="0" dirty="0"/>
                        <a:t> – </a:t>
                      </a:r>
                      <a:r>
                        <a:rPr lang="en-US" sz="1200" dirty="0"/>
                        <a:t>Archiving, eDiscovery, mailbox hold</a:t>
                      </a:r>
                    </a:p>
                  </a:txBody>
                  <a:tcPr marL="43038" marR="86073" marT="17216" marB="17216"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algn="ct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AE4F2"/>
                    </a:solidFill>
                  </a:tcPr>
                </a:tc>
                <a:extLst>
                  <a:ext uri="{0D108BD9-81ED-4DB2-BD59-A6C34878D82A}">
                    <a16:rowId xmlns:a16="http://schemas.microsoft.com/office/drawing/2014/main" val="10019"/>
                  </a:ext>
                </a:extLst>
              </a:tr>
              <a:tr h="263729">
                <a:tc vMerge="1">
                  <a:txBody>
                    <a:bodyPr/>
                    <a:lstStyle/>
                    <a:p>
                      <a:pPr algn="ctr"/>
                      <a:endParaRPr lang="en-US" sz="1400" b="1" dirty="0">
                        <a:solidFill>
                          <a:schemeClr val="bg1"/>
                        </a:solidFill>
                      </a:endParaRPr>
                    </a:p>
                  </a:txBody>
                  <a:tcPr marT="18288" marB="18288" vert="vert270" anchor="ctr">
                    <a:lnL w="1905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2"/>
                    </a:solidFill>
                  </a:tcPr>
                </a:tc>
                <a:tc>
                  <a:txBody>
                    <a:bodyPr/>
                    <a:lstStyle/>
                    <a:p>
                      <a:pPr marL="0" marR="0" indent="0" algn="l" defTabSz="1075751"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Information protection – message encryption, RMS, DLP</a:t>
                      </a:r>
                    </a:p>
                  </a:txBody>
                  <a:tcPr marL="43038" marR="86073" marT="17216" marB="17216"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85000"/>
                      </a:schemeClr>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marL="0" marR="0" indent="0" algn="ctr" defTabSz="1075751" rtl="0" eaLnBrk="1" fontAlgn="auto" latinLnBrk="0" hangingPunct="1">
                        <a:lnSpc>
                          <a:spcPct val="100000"/>
                        </a:lnSpc>
                        <a:spcBef>
                          <a:spcPts val="0"/>
                        </a:spcBef>
                        <a:spcAft>
                          <a:spcPts val="0"/>
                        </a:spcAft>
                        <a:buClrTx/>
                        <a:buSzTx/>
                        <a:buFontTx/>
                        <a:buNone/>
                        <a:tabLst/>
                        <a:defRPr/>
                      </a:pPr>
                      <a:endParaRPr lang="en-US" sz="1200" dirty="0"/>
                    </a:p>
                  </a:txBody>
                  <a:tcPr marL="0" marR="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DAE4F2"/>
                    </a:solidFill>
                  </a:tcPr>
                </a:tc>
                <a:tc>
                  <a:txBody>
                    <a:bodyPr/>
                    <a:lstStyle/>
                    <a:p>
                      <a:pPr algn="ctr"/>
                      <a:r>
                        <a:rPr lang="en-US" sz="1200" dirty="0">
                          <a:sym typeface="Wingdings" panose="05000000000000000000" pitchFamily="2" charset="2"/>
                        </a:rPr>
                        <a:t></a:t>
                      </a:r>
                      <a:endParaRPr lang="en-US" sz="1200" dirty="0"/>
                    </a:p>
                  </a:txBody>
                  <a:tcPr marL="0" marR="0" marT="0" marB="0"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DAE4F2"/>
                    </a:solidFill>
                  </a:tcPr>
                </a:tc>
                <a:extLst>
                  <a:ext uri="{0D108BD9-81ED-4DB2-BD59-A6C34878D82A}">
                    <a16:rowId xmlns:a16="http://schemas.microsoft.com/office/drawing/2014/main" val="10020"/>
                  </a:ext>
                </a:extLst>
              </a:tr>
            </a:tbl>
          </a:graphicData>
        </a:graphic>
      </p:graphicFrame>
      <p:sp>
        <p:nvSpPr>
          <p:cNvPr id="5" name="Rectangle 4">
            <a:extLst>
              <a:ext uri="{FF2B5EF4-FFF2-40B4-BE49-F238E27FC236}">
                <a16:creationId xmlns:a16="http://schemas.microsoft.com/office/drawing/2014/main" id="{8A34C644-6A04-45E5-A34A-F499266D0878}"/>
              </a:ext>
            </a:extLst>
          </p:cNvPr>
          <p:cNvSpPr/>
          <p:nvPr/>
        </p:nvSpPr>
        <p:spPr>
          <a:xfrm>
            <a:off x="9728791" y="0"/>
            <a:ext cx="2288178" cy="921087"/>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2"/>
                </a:solidFill>
                <a:latin typeface="+mj-lt"/>
                <a:cs typeface="Segoe UI"/>
              </a:rPr>
              <a:t>Office 365 Option </a:t>
            </a:r>
            <a:r>
              <a:rPr lang="en-US" sz="1600" i="1" dirty="0">
                <a:solidFill>
                  <a:schemeClr val="bg2"/>
                </a:solidFill>
                <a:cs typeface="Segoe UI"/>
              </a:rPr>
              <a:t>(Please remove this </a:t>
            </a:r>
            <a:br>
              <a:rPr lang="en-US" sz="1600" i="1" dirty="0">
                <a:solidFill>
                  <a:schemeClr val="bg2"/>
                </a:solidFill>
                <a:cs typeface="Segoe UI"/>
              </a:rPr>
            </a:br>
            <a:r>
              <a:rPr lang="en-US" sz="1600" i="1" dirty="0">
                <a:solidFill>
                  <a:schemeClr val="bg2"/>
                </a:solidFill>
                <a:cs typeface="Segoe UI"/>
              </a:rPr>
              <a:t>label before using)</a:t>
            </a:r>
            <a:endParaRPr lang="en-US" sz="1600" i="1" dirty="0">
              <a:solidFill>
                <a:schemeClr val="bg2"/>
              </a:solidFill>
            </a:endParaRPr>
          </a:p>
        </p:txBody>
      </p:sp>
      <p:sp>
        <p:nvSpPr>
          <p:cNvPr id="4" name="TextBox 3">
            <a:extLst>
              <a:ext uri="{FF2B5EF4-FFF2-40B4-BE49-F238E27FC236}">
                <a16:creationId xmlns:a16="http://schemas.microsoft.com/office/drawing/2014/main" id="{F7FE85B3-80FB-4D0F-A23E-01B1DC4FF3A8}"/>
              </a:ext>
            </a:extLst>
          </p:cNvPr>
          <p:cNvSpPr txBox="1"/>
          <p:nvPr/>
        </p:nvSpPr>
        <p:spPr>
          <a:xfrm>
            <a:off x="609600" y="6562531"/>
            <a:ext cx="7178351" cy="230832"/>
          </a:xfrm>
          <a:prstGeom prst="rect">
            <a:avLst/>
          </a:prstGeom>
          <a:noFill/>
        </p:spPr>
        <p:txBody>
          <a:bodyPr wrap="square" lIns="91440" tIns="45720" rIns="91440" bIns="45720" rtlCol="0">
            <a:spAutoFit/>
          </a:bodyPr>
          <a:lstStyle/>
          <a:p>
            <a:pPr algn="l">
              <a:lnSpc>
                <a:spcPct val="90000"/>
              </a:lnSpc>
              <a:spcAft>
                <a:spcPts val="600"/>
              </a:spcAft>
            </a:pPr>
            <a:r>
              <a:rPr lang="en-US" sz="1000" dirty="0">
                <a:solidFill>
                  <a:schemeClr val="tx1"/>
                </a:solidFill>
              </a:rPr>
              <a:t>*Note: Price reflects MSRP</a:t>
            </a:r>
          </a:p>
        </p:txBody>
      </p:sp>
    </p:spTree>
    <p:extLst>
      <p:ext uri="{BB962C8B-B14F-4D97-AF65-F5344CB8AC3E}">
        <p14:creationId xmlns:p14="http://schemas.microsoft.com/office/powerpoint/2010/main" val="1606054963"/>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60" name="Oval 159">
            <a:extLst>
              <a:ext uri="{FF2B5EF4-FFF2-40B4-BE49-F238E27FC236}">
                <a16:creationId xmlns:a16="http://schemas.microsoft.com/office/drawing/2014/main" id="{070188BC-FCBF-4B41-8FE3-4D3CA79B7EDA}"/>
              </a:ext>
            </a:extLst>
          </p:cNvPr>
          <p:cNvSpPr/>
          <p:nvPr/>
        </p:nvSpPr>
        <p:spPr bwMode="auto">
          <a:xfrm>
            <a:off x="5897049" y="2802335"/>
            <a:ext cx="397908" cy="39790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3" rIns="182802" bIns="146243" numCol="1" spcCol="0" rtlCol="0" fromWordArt="0" anchor="t" anchorCtr="0" forceAA="0" compatLnSpc="1">
            <a:prstTxWarp prst="textNoShape">
              <a:avLst/>
            </a:prstTxWarp>
            <a:noAutofit/>
          </a:bodyPr>
          <a:lstStyle/>
          <a:p>
            <a:pPr algn="ctr" defTabSz="931935" fontAlgn="base">
              <a:lnSpc>
                <a:spcPct val="90000"/>
              </a:lnSpc>
              <a:spcBef>
                <a:spcPct val="0"/>
              </a:spcBef>
              <a:spcAft>
                <a:spcPct val="0"/>
              </a:spcAft>
              <a:defRPr/>
            </a:pPr>
            <a:r>
              <a:rPr lang="en-US" sz="100" dirty="0">
                <a:noFill/>
                <a:latin typeface="Segoe UI"/>
                <a:ea typeface="Segoe UI" pitchFamily="34" charset="0"/>
                <a:cs typeface="Segoe UI" pitchFamily="34" charset="0"/>
              </a:rPr>
              <a:t>1</a:t>
            </a:r>
          </a:p>
        </p:txBody>
      </p:sp>
      <p:sp>
        <p:nvSpPr>
          <p:cNvPr id="161" name="Rectangle 160">
            <a:extLst>
              <a:ext uri="{FF2B5EF4-FFF2-40B4-BE49-F238E27FC236}">
                <a16:creationId xmlns:a16="http://schemas.microsoft.com/office/drawing/2014/main" id="{ABF1D888-0DAD-422C-A270-DFD90F56C7B4}"/>
              </a:ext>
            </a:extLst>
          </p:cNvPr>
          <p:cNvSpPr/>
          <p:nvPr/>
        </p:nvSpPr>
        <p:spPr>
          <a:xfrm>
            <a:off x="5827959" y="2916683"/>
            <a:ext cx="536085" cy="169205"/>
          </a:xfrm>
          <a:prstGeom prst="rect">
            <a:avLst/>
          </a:prstGeom>
          <a:noFill/>
        </p:spPr>
        <p:txBody>
          <a:bodyPr wrap="square" anchor="ctr">
            <a:spAutoFit/>
          </a:bodyPr>
          <a:lstStyle/>
          <a:p>
            <a:pPr algn="ctr" defTabSz="913874">
              <a:defRPr/>
            </a:pPr>
            <a:r>
              <a:rPr lang="en-US" sz="500" spc="-150" dirty="0">
                <a:noFill/>
                <a:latin typeface="Segoe UI"/>
                <a:cs typeface="Segoe UI Semibold" panose="020B0702040204020203" pitchFamily="34" charset="0"/>
              </a:rPr>
              <a:t>Microsoft 365 Business</a:t>
            </a:r>
          </a:p>
        </p:txBody>
      </p:sp>
      <p:sp>
        <p:nvSpPr>
          <p:cNvPr id="2" name="Title 1">
            <a:extLst>
              <a:ext uri="{FF2B5EF4-FFF2-40B4-BE49-F238E27FC236}">
                <a16:creationId xmlns:a16="http://schemas.microsoft.com/office/drawing/2014/main" id="{252E8D2D-1706-4A4F-A28A-0F80B023005A}"/>
              </a:ext>
            </a:extLst>
          </p:cNvPr>
          <p:cNvSpPr>
            <a:spLocks noGrp="1"/>
          </p:cNvSpPr>
          <p:nvPr>
            <p:ph type="title"/>
          </p:nvPr>
        </p:nvSpPr>
        <p:spPr/>
        <p:txBody>
          <a:bodyPr/>
          <a:lstStyle/>
          <a:p>
            <a:r>
              <a:rPr lang="en-US" dirty="0">
                <a:solidFill>
                  <a:schemeClr val="bg2"/>
                </a:solidFill>
              </a:rPr>
              <a:t>Microsoft 365 | Bringing together best in class solutions </a:t>
            </a:r>
          </a:p>
        </p:txBody>
      </p:sp>
      <p:sp>
        <p:nvSpPr>
          <p:cNvPr id="24" name="Rectangle: Rounded Corners 23">
            <a:extLst>
              <a:ext uri="{FF2B5EF4-FFF2-40B4-BE49-F238E27FC236}">
                <a16:creationId xmlns:a16="http://schemas.microsoft.com/office/drawing/2014/main" id="{B6BF67A5-6A06-4791-AF04-8682F80474AA}"/>
              </a:ext>
            </a:extLst>
          </p:cNvPr>
          <p:cNvSpPr/>
          <p:nvPr/>
        </p:nvSpPr>
        <p:spPr bwMode="auto">
          <a:xfrm>
            <a:off x="8671808" y="1612402"/>
            <a:ext cx="2770064" cy="2770064"/>
          </a:xfrm>
          <a:prstGeom prst="roundRect">
            <a:avLst>
              <a:gd name="adj" fmla="val 50000"/>
            </a:avLst>
          </a:prstGeom>
          <a:solidFill>
            <a:schemeClr val="bg2"/>
          </a:solidFill>
          <a:ln w="53975">
            <a:solidFill>
              <a:schemeClr val="bg1">
                <a:lumMod val="9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6" tIns="146222" rIns="182776" bIns="146222" numCol="1" spcCol="0" rtlCol="0" fromWordArt="0" anchor="t" anchorCtr="0" forceAA="0" compatLnSpc="1">
            <a:prstTxWarp prst="textNoShape">
              <a:avLst/>
            </a:prstTxWarp>
            <a:noAutofit/>
          </a:bodyPr>
          <a:lstStyle/>
          <a:p>
            <a:pPr algn="ctr" defTabSz="931757" fontAlgn="base">
              <a:lnSpc>
                <a:spcPct val="90000"/>
              </a:lnSpc>
              <a:spcBef>
                <a:spcPct val="0"/>
              </a:spcBef>
              <a:spcAft>
                <a:spcPct val="0"/>
              </a:spcAft>
              <a:defRPr/>
            </a:pPr>
            <a:r>
              <a:rPr lang="en-US" sz="2400" dirty="0">
                <a:noFill/>
                <a:latin typeface="Segoe UI"/>
                <a:ea typeface="Segoe UI" pitchFamily="34" charset="0"/>
                <a:cs typeface="Segoe UI" pitchFamily="34" charset="0"/>
              </a:rPr>
              <a:t>1</a:t>
            </a:r>
          </a:p>
        </p:txBody>
      </p:sp>
      <p:sp>
        <p:nvSpPr>
          <p:cNvPr id="6" name="Rectangle 5">
            <a:extLst>
              <a:ext uri="{FF2B5EF4-FFF2-40B4-BE49-F238E27FC236}">
                <a16:creationId xmlns:a16="http://schemas.microsoft.com/office/drawing/2014/main" id="{13C3B6D6-C9DF-427A-9681-15B407270E7E}"/>
              </a:ext>
            </a:extLst>
          </p:cNvPr>
          <p:cNvSpPr/>
          <p:nvPr/>
        </p:nvSpPr>
        <p:spPr>
          <a:xfrm>
            <a:off x="8747026" y="2354620"/>
            <a:ext cx="2627783" cy="412934"/>
          </a:xfrm>
          <a:prstGeom prst="rect">
            <a:avLst/>
          </a:prstGeom>
          <a:noFill/>
        </p:spPr>
        <p:txBody>
          <a:bodyPr wrap="square" anchor="ctr">
            <a:spAutoFit/>
          </a:bodyPr>
          <a:lstStyle/>
          <a:p>
            <a:pPr algn="ctr" defTabSz="913874">
              <a:lnSpc>
                <a:spcPts val="2500"/>
              </a:lnSpc>
              <a:defRPr/>
            </a:pPr>
            <a:r>
              <a:rPr lang="en-US" sz="2400" dirty="0">
                <a:latin typeface="Segoe UI Semibold" panose="020B0702040204020203" pitchFamily="34" charset="0"/>
                <a:cs typeface="Segoe UI Semibold" panose="020B0702040204020203" pitchFamily="34" charset="0"/>
              </a:rPr>
              <a:t>Best of EMS</a:t>
            </a:r>
          </a:p>
        </p:txBody>
      </p:sp>
      <p:sp>
        <p:nvSpPr>
          <p:cNvPr id="22" name="Rectangle: Rounded Corners 21">
            <a:extLst>
              <a:ext uri="{FF2B5EF4-FFF2-40B4-BE49-F238E27FC236}">
                <a16:creationId xmlns:a16="http://schemas.microsoft.com/office/drawing/2014/main" id="{5D29EB81-CCE7-4B2A-AC08-51F6F26C9FFD}"/>
              </a:ext>
            </a:extLst>
          </p:cNvPr>
          <p:cNvSpPr/>
          <p:nvPr/>
        </p:nvSpPr>
        <p:spPr bwMode="auto">
          <a:xfrm>
            <a:off x="4710969" y="1612402"/>
            <a:ext cx="2770064" cy="2770064"/>
          </a:xfrm>
          <a:prstGeom prst="roundRect">
            <a:avLst>
              <a:gd name="adj" fmla="val 50000"/>
            </a:avLst>
          </a:prstGeom>
          <a:solidFill>
            <a:schemeClr val="bg2"/>
          </a:solidFill>
          <a:ln w="53975">
            <a:solidFill>
              <a:schemeClr val="bg1">
                <a:lumMod val="9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6" tIns="146222" rIns="182776" bIns="146222" numCol="1" spcCol="0" rtlCol="0" fromWordArt="0" anchor="t" anchorCtr="0" forceAA="0" compatLnSpc="1">
            <a:prstTxWarp prst="textNoShape">
              <a:avLst/>
            </a:prstTxWarp>
            <a:noAutofit/>
          </a:bodyPr>
          <a:lstStyle/>
          <a:p>
            <a:pPr algn="ctr" defTabSz="931757" fontAlgn="base">
              <a:lnSpc>
                <a:spcPct val="90000"/>
              </a:lnSpc>
              <a:spcBef>
                <a:spcPct val="0"/>
              </a:spcBef>
              <a:spcAft>
                <a:spcPct val="0"/>
              </a:spcAft>
              <a:defRPr/>
            </a:pPr>
            <a:r>
              <a:rPr lang="en-US" sz="2400" dirty="0">
                <a:noFill/>
                <a:latin typeface="Segoe UI"/>
                <a:ea typeface="Segoe UI" pitchFamily="34" charset="0"/>
                <a:cs typeface="Segoe UI" pitchFamily="34" charset="0"/>
              </a:rPr>
              <a:t>1</a:t>
            </a:r>
          </a:p>
        </p:txBody>
      </p:sp>
      <p:sp>
        <p:nvSpPr>
          <p:cNvPr id="5" name="Rectangle 4">
            <a:extLst>
              <a:ext uri="{FF2B5EF4-FFF2-40B4-BE49-F238E27FC236}">
                <a16:creationId xmlns:a16="http://schemas.microsoft.com/office/drawing/2014/main" id="{441B3EA0-AF99-44B9-B333-817CC26F10D8}"/>
              </a:ext>
            </a:extLst>
          </p:cNvPr>
          <p:cNvSpPr/>
          <p:nvPr/>
        </p:nvSpPr>
        <p:spPr>
          <a:xfrm>
            <a:off x="4731026" y="2194320"/>
            <a:ext cx="2723321" cy="733534"/>
          </a:xfrm>
          <a:prstGeom prst="rect">
            <a:avLst/>
          </a:prstGeom>
          <a:noFill/>
        </p:spPr>
        <p:txBody>
          <a:bodyPr wrap="square" anchor="ctr">
            <a:spAutoFit/>
          </a:bodyPr>
          <a:lstStyle/>
          <a:p>
            <a:pPr algn="ctr" defTabSz="913874">
              <a:lnSpc>
                <a:spcPts val="2500"/>
              </a:lnSpc>
              <a:defRPr/>
            </a:pPr>
            <a:r>
              <a:rPr lang="en-US" sz="2400" dirty="0">
                <a:latin typeface="Segoe UI Semibold" panose="020B0702040204020203" pitchFamily="34" charset="0"/>
                <a:cs typeface="Segoe UI Semibold" panose="020B0702040204020203" pitchFamily="34" charset="0"/>
              </a:rPr>
              <a:t>Windows 10 Pro Enhancements </a:t>
            </a:r>
          </a:p>
        </p:txBody>
      </p:sp>
      <p:sp>
        <p:nvSpPr>
          <p:cNvPr id="25" name="Rectangle: Rounded Corners 24">
            <a:extLst>
              <a:ext uri="{FF2B5EF4-FFF2-40B4-BE49-F238E27FC236}">
                <a16:creationId xmlns:a16="http://schemas.microsoft.com/office/drawing/2014/main" id="{BAED4EE4-D449-4193-9F92-BDF1458816B2}"/>
              </a:ext>
            </a:extLst>
          </p:cNvPr>
          <p:cNvSpPr/>
          <p:nvPr/>
        </p:nvSpPr>
        <p:spPr bwMode="auto">
          <a:xfrm>
            <a:off x="757293" y="1612403"/>
            <a:ext cx="2745656" cy="2745656"/>
          </a:xfrm>
          <a:prstGeom prst="roundRect">
            <a:avLst>
              <a:gd name="adj" fmla="val 50000"/>
            </a:avLst>
          </a:prstGeom>
          <a:solidFill>
            <a:schemeClr val="bg2"/>
          </a:solidFill>
          <a:ln w="53975">
            <a:solidFill>
              <a:schemeClr val="bg1">
                <a:lumMod val="9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6" tIns="146222" rIns="182776" bIns="146222" numCol="1" spcCol="0" rtlCol="0" fromWordArt="0" anchor="t" anchorCtr="0" forceAA="0" compatLnSpc="1">
            <a:prstTxWarp prst="textNoShape">
              <a:avLst/>
            </a:prstTxWarp>
            <a:noAutofit/>
          </a:bodyPr>
          <a:lstStyle/>
          <a:p>
            <a:pPr algn="ctr" defTabSz="931757" fontAlgn="base">
              <a:lnSpc>
                <a:spcPct val="90000"/>
              </a:lnSpc>
              <a:spcBef>
                <a:spcPct val="0"/>
              </a:spcBef>
              <a:spcAft>
                <a:spcPct val="0"/>
              </a:spcAft>
              <a:defRPr/>
            </a:pPr>
            <a:r>
              <a:rPr lang="en-US" sz="2400" dirty="0">
                <a:noFill/>
                <a:latin typeface="Segoe UI"/>
                <a:ea typeface="Segoe UI" pitchFamily="34" charset="0"/>
                <a:cs typeface="Segoe UI" pitchFamily="34" charset="0"/>
              </a:rPr>
              <a:t>1</a:t>
            </a:r>
          </a:p>
        </p:txBody>
      </p:sp>
      <p:sp>
        <p:nvSpPr>
          <p:cNvPr id="4" name="Rectangle 3">
            <a:extLst>
              <a:ext uri="{FF2B5EF4-FFF2-40B4-BE49-F238E27FC236}">
                <a16:creationId xmlns:a16="http://schemas.microsoft.com/office/drawing/2014/main" id="{8B38F945-E6E3-4C7E-A6A6-405252015BB9}"/>
              </a:ext>
            </a:extLst>
          </p:cNvPr>
          <p:cNvSpPr/>
          <p:nvPr/>
        </p:nvSpPr>
        <p:spPr>
          <a:xfrm>
            <a:off x="1293905" y="2354620"/>
            <a:ext cx="1682463" cy="412934"/>
          </a:xfrm>
          <a:prstGeom prst="rect">
            <a:avLst/>
          </a:prstGeom>
          <a:noFill/>
        </p:spPr>
        <p:txBody>
          <a:bodyPr wrap="square" anchor="ctr">
            <a:spAutoFit/>
          </a:bodyPr>
          <a:lstStyle/>
          <a:p>
            <a:pPr algn="ctr" defTabSz="913874">
              <a:lnSpc>
                <a:spcPts val="2500"/>
              </a:lnSpc>
              <a:defRPr/>
            </a:pPr>
            <a:r>
              <a:rPr lang="en-US" sz="2400" dirty="0">
                <a:latin typeface="Segoe UI Semibold" panose="020B0702040204020203" pitchFamily="34" charset="0"/>
                <a:cs typeface="Segoe UI Semibold" panose="020B0702040204020203" pitchFamily="34" charset="0"/>
              </a:rPr>
              <a:t>Office 365</a:t>
            </a:r>
          </a:p>
        </p:txBody>
      </p:sp>
      <p:sp>
        <p:nvSpPr>
          <p:cNvPr id="11" name="Rectangle 10">
            <a:extLst>
              <a:ext uri="{FF2B5EF4-FFF2-40B4-BE49-F238E27FC236}">
                <a16:creationId xmlns:a16="http://schemas.microsoft.com/office/drawing/2014/main" id="{F9D8F3A1-B876-4093-92CA-663CE0EE7C86}"/>
              </a:ext>
            </a:extLst>
          </p:cNvPr>
          <p:cNvSpPr/>
          <p:nvPr/>
        </p:nvSpPr>
        <p:spPr bwMode="auto">
          <a:xfrm flipV="1">
            <a:off x="2594" y="3001287"/>
            <a:ext cx="12189406" cy="385574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3" rIns="182802" bIns="146243" numCol="1" spcCol="0" rtlCol="0" fromWordArt="0" anchor="t" anchorCtr="0" forceAA="0" compatLnSpc="1">
            <a:prstTxWarp prst="textNoShape">
              <a:avLst/>
            </a:prstTxWarp>
            <a:noAutofit/>
          </a:bodyPr>
          <a:lstStyle/>
          <a:p>
            <a:pPr algn="ctr" defTabSz="931935" fontAlgn="base">
              <a:lnSpc>
                <a:spcPct val="90000"/>
              </a:lnSpc>
              <a:spcBef>
                <a:spcPct val="0"/>
              </a:spcBef>
              <a:spcAft>
                <a:spcPct val="0"/>
              </a:spcAft>
              <a:defRPr/>
            </a:pPr>
            <a:r>
              <a:rPr lang="en-US" sz="2400" dirty="0">
                <a:noFill/>
                <a:latin typeface="Segoe UI"/>
                <a:ea typeface="Segoe UI" pitchFamily="34" charset="0"/>
                <a:cs typeface="Segoe UI" pitchFamily="34" charset="0"/>
              </a:rPr>
              <a:t>1</a:t>
            </a:r>
          </a:p>
        </p:txBody>
      </p:sp>
      <p:sp>
        <p:nvSpPr>
          <p:cNvPr id="86" name="Rectangle 85">
            <a:extLst>
              <a:ext uri="{FF2B5EF4-FFF2-40B4-BE49-F238E27FC236}">
                <a16:creationId xmlns:a16="http://schemas.microsoft.com/office/drawing/2014/main" id="{4BBAB76C-11DF-4474-B361-FE87F1BB31B9}"/>
              </a:ext>
            </a:extLst>
          </p:cNvPr>
          <p:cNvSpPr/>
          <p:nvPr/>
        </p:nvSpPr>
        <p:spPr>
          <a:xfrm>
            <a:off x="829804" y="3386164"/>
            <a:ext cx="2745656" cy="2616101"/>
          </a:xfrm>
          <a:prstGeom prst="rect">
            <a:avLst/>
          </a:prstGeom>
        </p:spPr>
        <p:txBody>
          <a:bodyPr wrap="square">
            <a:spAutoFit/>
          </a:bodyPr>
          <a:lstStyle/>
          <a:p>
            <a:pPr defTabSz="913698">
              <a:spcBef>
                <a:spcPts val="1200"/>
              </a:spcBef>
              <a:defRPr/>
            </a:pPr>
            <a:r>
              <a:rPr lang="en-US" sz="1600" dirty="0">
                <a:solidFill>
                  <a:srgbClr val="2F2F2F"/>
                </a:solidFill>
                <a:latin typeface="+mj-lt"/>
                <a:ea typeface="Segoe UI Black" panose="020B0A02040204020203" pitchFamily="34" charset="0"/>
                <a:cs typeface="Segoe UI Semilight" panose="020B0402040204020203" pitchFamily="34" charset="0"/>
              </a:rPr>
              <a:t>Desktop Apps</a:t>
            </a:r>
          </a:p>
          <a:p>
            <a:pPr defTabSz="913698">
              <a:spcAft>
                <a:spcPts val="1200"/>
              </a:spcAft>
              <a:defRPr/>
            </a:pPr>
            <a:r>
              <a:rPr lang="en-US" sz="1600" dirty="0">
                <a:solidFill>
                  <a:srgbClr val="2F2F2F"/>
                </a:solidFill>
                <a:cs typeface="Segoe UI Semilight" panose="020B0402040204020203" pitchFamily="34" charset="0"/>
              </a:rPr>
              <a:t>Word, Excel, PowerPoint, and more</a:t>
            </a:r>
          </a:p>
          <a:p>
            <a:pPr defTabSz="913698">
              <a:defRPr/>
            </a:pPr>
            <a:r>
              <a:rPr lang="en-US" sz="1600" dirty="0">
                <a:solidFill>
                  <a:srgbClr val="2F2F2F"/>
                </a:solidFill>
                <a:latin typeface="+mj-lt"/>
                <a:ea typeface="Segoe UI Black" panose="020B0A02040204020203" pitchFamily="34" charset="0"/>
                <a:cs typeface="Segoe UI Semilight" panose="020B0402040204020203" pitchFamily="34" charset="0"/>
              </a:rPr>
              <a:t>Online Services</a:t>
            </a:r>
          </a:p>
          <a:p>
            <a:pPr defTabSz="913698">
              <a:spcAft>
                <a:spcPts val="1200"/>
              </a:spcAft>
              <a:defRPr/>
            </a:pPr>
            <a:r>
              <a:rPr lang="en-US" sz="1600" dirty="0">
                <a:solidFill>
                  <a:srgbClr val="2F2F2F"/>
                </a:solidFill>
                <a:cs typeface="Segoe UI Semilight" panose="020B0402040204020203" pitchFamily="34" charset="0"/>
              </a:rPr>
              <a:t>Exchange, OneDrive, Skype, </a:t>
            </a:r>
            <a:br>
              <a:rPr lang="en-US" sz="1600" dirty="0">
                <a:solidFill>
                  <a:srgbClr val="2F2F2F"/>
                </a:solidFill>
                <a:cs typeface="Segoe UI Semilight" panose="020B0402040204020203" pitchFamily="34" charset="0"/>
              </a:rPr>
            </a:br>
            <a:r>
              <a:rPr lang="en-US" sz="1600" dirty="0">
                <a:solidFill>
                  <a:srgbClr val="2F2F2F"/>
                </a:solidFill>
                <a:cs typeface="Segoe UI Semilight" panose="020B0402040204020203" pitchFamily="34" charset="0"/>
              </a:rPr>
              <a:t>Microsoft Teams</a:t>
            </a:r>
          </a:p>
          <a:p>
            <a:pPr defTabSz="913698">
              <a:defRPr/>
            </a:pPr>
            <a:r>
              <a:rPr lang="en-US" sz="1600" dirty="0">
                <a:solidFill>
                  <a:srgbClr val="2F2F2F"/>
                </a:solidFill>
                <a:latin typeface="+mj-lt"/>
                <a:ea typeface="Segoe UI Black" panose="020B0A02040204020203" pitchFamily="34" charset="0"/>
                <a:cs typeface="Segoe UI Semilight" panose="020B0402040204020203" pitchFamily="34" charset="0"/>
              </a:rPr>
              <a:t>Business apps</a:t>
            </a:r>
          </a:p>
          <a:p>
            <a:pPr defTabSz="913698">
              <a:spcAft>
                <a:spcPts val="600"/>
              </a:spcAft>
              <a:defRPr/>
            </a:pPr>
            <a:r>
              <a:rPr lang="en-US" sz="1600" dirty="0">
                <a:solidFill>
                  <a:srgbClr val="2F2F2F"/>
                </a:solidFill>
                <a:cs typeface="Segoe UI Semilight" panose="020B0402040204020203" pitchFamily="34" charset="0"/>
              </a:rPr>
              <a:t>Microsoft Bookings, Outlook Customer Manager, MileIQ</a:t>
            </a:r>
            <a:r>
              <a:rPr lang="en-US" sz="1600" baseline="30000" dirty="0">
                <a:solidFill>
                  <a:srgbClr val="2F2F2F"/>
                </a:solidFill>
                <a:cs typeface="Segoe UI Semilight" panose="020B0402040204020203" pitchFamily="34" charset="0"/>
              </a:rPr>
              <a:t>1</a:t>
            </a:r>
          </a:p>
        </p:txBody>
      </p:sp>
      <p:sp>
        <p:nvSpPr>
          <p:cNvPr id="87" name="Rectangle 86">
            <a:extLst>
              <a:ext uri="{FF2B5EF4-FFF2-40B4-BE49-F238E27FC236}">
                <a16:creationId xmlns:a16="http://schemas.microsoft.com/office/drawing/2014/main" id="{97E373DD-3C2F-4CCD-BC4F-A5D6B5B895C3}"/>
              </a:ext>
            </a:extLst>
          </p:cNvPr>
          <p:cNvSpPr/>
          <p:nvPr/>
        </p:nvSpPr>
        <p:spPr>
          <a:xfrm>
            <a:off x="4679682" y="3386164"/>
            <a:ext cx="3230550" cy="2431435"/>
          </a:xfrm>
          <a:prstGeom prst="rect">
            <a:avLst/>
          </a:prstGeom>
        </p:spPr>
        <p:txBody>
          <a:bodyPr wrap="square">
            <a:spAutoFit/>
          </a:bodyPr>
          <a:lstStyle/>
          <a:p>
            <a:pPr defTabSz="913698">
              <a:spcAft>
                <a:spcPts val="1200"/>
              </a:spcAft>
              <a:defRPr/>
            </a:pPr>
            <a:r>
              <a:rPr lang="en-US" sz="1600" dirty="0">
                <a:solidFill>
                  <a:srgbClr val="2F2F2F"/>
                </a:solidFill>
                <a:cs typeface="Segoe UI Semilight" panose="020B0402040204020203" pitchFamily="34" charset="0"/>
              </a:rPr>
              <a:t>Everything in Windows 10 Pro</a:t>
            </a:r>
            <a:r>
              <a:rPr lang="en-US" sz="1600" baseline="30000" dirty="0">
                <a:solidFill>
                  <a:srgbClr val="2F2F2F"/>
                </a:solidFill>
                <a:cs typeface="Segoe UI Semilight" panose="020B0402040204020203" pitchFamily="34" charset="0"/>
              </a:rPr>
              <a:t>2</a:t>
            </a:r>
          </a:p>
          <a:p>
            <a:pPr defTabSz="913698">
              <a:spcAft>
                <a:spcPts val="1200"/>
              </a:spcAft>
              <a:defRPr/>
            </a:pPr>
            <a:r>
              <a:rPr lang="en-US" sz="1600" dirty="0">
                <a:solidFill>
                  <a:srgbClr val="0070C0"/>
                </a:solidFill>
                <a:latin typeface="+mj-lt"/>
                <a:ea typeface="Segoe UI Black" panose="020B0A02040204020203" pitchFamily="34" charset="0"/>
                <a:cs typeface="Segoe UI Semilight" panose="020B0402040204020203" pitchFamily="34" charset="0"/>
              </a:rPr>
              <a:t>Plus…</a:t>
            </a:r>
          </a:p>
          <a:p>
            <a:pPr defTabSz="913698">
              <a:spcAft>
                <a:spcPts val="1200"/>
              </a:spcAft>
              <a:defRPr/>
            </a:pPr>
            <a:r>
              <a:rPr lang="en-US" sz="1600" dirty="0">
                <a:solidFill>
                  <a:srgbClr val="2F2F2F"/>
                </a:solidFill>
                <a:cs typeface="Segoe UI Semilight" panose="020B0402040204020203" pitchFamily="34" charset="0"/>
              </a:rPr>
              <a:t>Windows Defender Security Controls</a:t>
            </a:r>
          </a:p>
          <a:p>
            <a:pPr defTabSz="913698">
              <a:spcAft>
                <a:spcPts val="1200"/>
              </a:spcAft>
              <a:defRPr/>
            </a:pPr>
            <a:r>
              <a:rPr lang="en-US" sz="1600" dirty="0">
                <a:solidFill>
                  <a:srgbClr val="2F2F2F"/>
                </a:solidFill>
                <a:cs typeface="Segoe UI Semilight" panose="020B0402040204020203" pitchFamily="34" charset="0"/>
              </a:rPr>
              <a:t>Windows AutoPilot</a:t>
            </a:r>
          </a:p>
          <a:p>
            <a:pPr defTabSz="913698">
              <a:spcAft>
                <a:spcPts val="1200"/>
              </a:spcAft>
              <a:defRPr/>
            </a:pPr>
            <a:r>
              <a:rPr lang="en-US" sz="1600" dirty="0">
                <a:solidFill>
                  <a:srgbClr val="2F2F2F"/>
                </a:solidFill>
                <a:cs typeface="Segoe UI Semilight" panose="020B0402040204020203" pitchFamily="34" charset="0"/>
              </a:rPr>
              <a:t>Automatic Office apps deployment</a:t>
            </a:r>
          </a:p>
        </p:txBody>
      </p:sp>
      <p:sp>
        <p:nvSpPr>
          <p:cNvPr id="88" name="Rectangle 87">
            <a:extLst>
              <a:ext uri="{FF2B5EF4-FFF2-40B4-BE49-F238E27FC236}">
                <a16:creationId xmlns:a16="http://schemas.microsoft.com/office/drawing/2014/main" id="{D02F1AAD-A08C-4E9F-9827-BA4EE2088D34}"/>
              </a:ext>
            </a:extLst>
          </p:cNvPr>
          <p:cNvSpPr/>
          <p:nvPr/>
        </p:nvSpPr>
        <p:spPr>
          <a:xfrm>
            <a:off x="8866423" y="3386164"/>
            <a:ext cx="2770065" cy="1877437"/>
          </a:xfrm>
          <a:prstGeom prst="rect">
            <a:avLst/>
          </a:prstGeom>
        </p:spPr>
        <p:txBody>
          <a:bodyPr wrap="square">
            <a:spAutoFit/>
          </a:bodyPr>
          <a:lstStyle/>
          <a:p>
            <a:pPr defTabSz="913698">
              <a:spcAft>
                <a:spcPts val="1200"/>
              </a:spcAft>
              <a:defRPr/>
            </a:pPr>
            <a:r>
              <a:rPr lang="en-US" sz="1600" dirty="0">
                <a:solidFill>
                  <a:srgbClr val="2F2F2F"/>
                </a:solidFill>
                <a:cs typeface="Segoe UI Semilight" panose="020B0402040204020203" pitchFamily="34" charset="0"/>
              </a:rPr>
              <a:t>App protection for Office mobile apps </a:t>
            </a:r>
          </a:p>
          <a:p>
            <a:pPr defTabSz="913698">
              <a:spcAft>
                <a:spcPts val="1200"/>
              </a:spcAft>
              <a:defRPr/>
            </a:pPr>
            <a:r>
              <a:rPr lang="en-US" sz="1600" dirty="0">
                <a:solidFill>
                  <a:srgbClr val="2F2F2F"/>
                </a:solidFill>
                <a:cs typeface="Segoe UI Semilight" panose="020B0402040204020203" pitchFamily="34" charset="0"/>
              </a:rPr>
              <a:t>Device Management </a:t>
            </a:r>
            <a:br>
              <a:rPr lang="en-US" sz="1600" dirty="0">
                <a:solidFill>
                  <a:srgbClr val="2F2F2F"/>
                </a:solidFill>
                <a:cs typeface="Segoe UI Semilight" panose="020B0402040204020203" pitchFamily="34" charset="0"/>
              </a:rPr>
            </a:br>
            <a:r>
              <a:rPr lang="en-US" sz="1600" dirty="0">
                <a:solidFill>
                  <a:srgbClr val="2F2F2F"/>
                </a:solidFill>
                <a:cs typeface="Segoe UI Semilight" panose="020B0402040204020203" pitchFamily="34" charset="0"/>
              </a:rPr>
              <a:t>for Windows 10 Pro PCs</a:t>
            </a:r>
          </a:p>
          <a:p>
            <a:pPr defTabSz="913698">
              <a:spcAft>
                <a:spcPts val="1200"/>
              </a:spcAft>
              <a:defRPr/>
            </a:pPr>
            <a:r>
              <a:rPr lang="en-US" sz="1600" dirty="0">
                <a:solidFill>
                  <a:srgbClr val="2F2F2F"/>
                </a:solidFill>
                <a:cs typeface="Segoe UI Semilight" panose="020B0402040204020203" pitchFamily="34" charset="0"/>
              </a:rPr>
              <a:t>Selective wipe of company data</a:t>
            </a:r>
          </a:p>
        </p:txBody>
      </p:sp>
      <p:sp>
        <p:nvSpPr>
          <p:cNvPr id="15" name="Rectangle 14">
            <a:extLst>
              <a:ext uri="{FF2B5EF4-FFF2-40B4-BE49-F238E27FC236}">
                <a16:creationId xmlns:a16="http://schemas.microsoft.com/office/drawing/2014/main" id="{FD94C73E-0CC7-45C3-B9E7-D145EE5FC1AC}"/>
              </a:ext>
            </a:extLst>
          </p:cNvPr>
          <p:cNvSpPr/>
          <p:nvPr/>
        </p:nvSpPr>
        <p:spPr>
          <a:xfrm>
            <a:off x="347083" y="6389999"/>
            <a:ext cx="10659918" cy="307777"/>
          </a:xfrm>
          <a:prstGeom prst="rect">
            <a:avLst/>
          </a:prstGeom>
        </p:spPr>
        <p:txBody>
          <a:bodyPr wrap="square">
            <a:spAutoFit/>
          </a:bodyPr>
          <a:lstStyle/>
          <a:p>
            <a:pPr defTabSz="913874">
              <a:defRPr/>
            </a:pPr>
            <a:r>
              <a:rPr lang="en-US" sz="700" baseline="30000" dirty="0">
                <a:solidFill>
                  <a:schemeClr val="bg1">
                    <a:lumMod val="50000"/>
                  </a:schemeClr>
                </a:solidFill>
                <a:latin typeface="Segoe UI"/>
              </a:rPr>
              <a:t>1</a:t>
            </a:r>
            <a:r>
              <a:rPr lang="en-US" sz="700" dirty="0">
                <a:solidFill>
                  <a:schemeClr val="bg1">
                    <a:lumMod val="50000"/>
                  </a:schemeClr>
                </a:solidFill>
                <a:latin typeface="Segoe UI"/>
              </a:rPr>
              <a:t>Available in US, UK, and Canada only</a:t>
            </a:r>
            <a:br>
              <a:rPr lang="en-US" sz="700" dirty="0">
                <a:solidFill>
                  <a:schemeClr val="bg1">
                    <a:lumMod val="50000"/>
                  </a:schemeClr>
                </a:solidFill>
                <a:latin typeface="Segoe UI"/>
              </a:rPr>
            </a:br>
            <a:r>
              <a:rPr lang="en-US" sz="700" baseline="30000" dirty="0">
                <a:solidFill>
                  <a:schemeClr val="bg1">
                    <a:lumMod val="50000"/>
                  </a:schemeClr>
                </a:solidFill>
                <a:latin typeface="Segoe UI"/>
              </a:rPr>
              <a:t>2</a:t>
            </a:r>
            <a:r>
              <a:rPr lang="en-US" sz="700" dirty="0">
                <a:solidFill>
                  <a:schemeClr val="bg1">
                    <a:lumMod val="50000"/>
                  </a:schemeClr>
                </a:solidFill>
                <a:latin typeface="Segoe UI"/>
              </a:rPr>
              <a:t>Includes upgrade benefits for Windows 7 or 8/8.1 Professional licensed PCs to upgrade to Windows 10 Professional</a:t>
            </a:r>
          </a:p>
        </p:txBody>
      </p:sp>
      <p:sp>
        <p:nvSpPr>
          <p:cNvPr id="19" name="Rectangle 18">
            <a:extLst>
              <a:ext uri="{FF2B5EF4-FFF2-40B4-BE49-F238E27FC236}">
                <a16:creationId xmlns:a16="http://schemas.microsoft.com/office/drawing/2014/main" id="{4D493C17-47B1-4216-8B2B-7A8EF243CB83}"/>
              </a:ext>
            </a:extLst>
          </p:cNvPr>
          <p:cNvSpPr/>
          <p:nvPr/>
        </p:nvSpPr>
        <p:spPr>
          <a:xfrm>
            <a:off x="9728791" y="0"/>
            <a:ext cx="2288178" cy="921087"/>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2"/>
                </a:solidFill>
                <a:latin typeface="+mj-lt"/>
                <a:cs typeface="Segoe UI"/>
              </a:rPr>
              <a:t>Microsoft 365 Option </a:t>
            </a:r>
            <a:r>
              <a:rPr lang="en-US" sz="1600" i="1" dirty="0">
                <a:solidFill>
                  <a:schemeClr val="bg2"/>
                </a:solidFill>
                <a:cs typeface="Segoe UI"/>
              </a:rPr>
              <a:t>(Please remove this </a:t>
            </a:r>
            <a:br>
              <a:rPr lang="en-US" sz="1600" i="1" dirty="0">
                <a:solidFill>
                  <a:schemeClr val="bg2"/>
                </a:solidFill>
                <a:cs typeface="Segoe UI"/>
              </a:rPr>
            </a:br>
            <a:r>
              <a:rPr lang="en-US" sz="1600" i="1" dirty="0">
                <a:solidFill>
                  <a:schemeClr val="bg2"/>
                </a:solidFill>
                <a:cs typeface="Segoe UI"/>
              </a:rPr>
              <a:t>label before using)</a:t>
            </a:r>
            <a:endParaRPr lang="en-US" sz="1600" i="1" dirty="0">
              <a:solidFill>
                <a:schemeClr val="bg2"/>
              </a:solidFill>
            </a:endParaRPr>
          </a:p>
        </p:txBody>
      </p:sp>
    </p:spTree>
    <p:extLst>
      <p:ext uri="{BB962C8B-B14F-4D97-AF65-F5344CB8AC3E}">
        <p14:creationId xmlns:p14="http://schemas.microsoft.com/office/powerpoint/2010/main" val="32854841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childTnLst>
                                </p:cTn>
                              </p:par>
                              <p:par>
                                <p:cTn id="8" presetID="2" presetClass="entr" presetSubtype="4" decel="100000" fill="hold" grpId="0" nodeType="withEffect">
                                  <p:stCondLst>
                                    <p:cond delay="0"/>
                                  </p:stCondLst>
                                  <p:childTnLst>
                                    <p:set>
                                      <p:cBhvr>
                                        <p:cTn id="9" dur="1" fill="hold">
                                          <p:stCondLst>
                                            <p:cond delay="0"/>
                                          </p:stCondLst>
                                        </p:cTn>
                                        <p:tgtEl>
                                          <p:spTgt spid="86"/>
                                        </p:tgtEl>
                                        <p:attrNameLst>
                                          <p:attrName>style.visibility</p:attrName>
                                        </p:attrNameLst>
                                      </p:cBhvr>
                                      <p:to>
                                        <p:strVal val="visible"/>
                                      </p:to>
                                    </p:set>
                                    <p:anim calcmode="lin" valueType="num">
                                      <p:cBhvr additive="base">
                                        <p:cTn id="10" dur="500" fill="hold"/>
                                        <p:tgtEl>
                                          <p:spTgt spid="86"/>
                                        </p:tgtEl>
                                        <p:attrNameLst>
                                          <p:attrName>ppt_x</p:attrName>
                                        </p:attrNameLst>
                                      </p:cBhvr>
                                      <p:tavLst>
                                        <p:tav tm="0">
                                          <p:val>
                                            <p:strVal val="#ppt_x"/>
                                          </p:val>
                                        </p:tav>
                                        <p:tav tm="100000">
                                          <p:val>
                                            <p:strVal val="#ppt_x"/>
                                          </p:val>
                                        </p:tav>
                                      </p:tavLst>
                                    </p:anim>
                                    <p:anim calcmode="lin" valueType="num">
                                      <p:cBhvr additive="base">
                                        <p:cTn id="11" dur="500" fill="hold"/>
                                        <p:tgtEl>
                                          <p:spTgt spid="86"/>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50"/>
                                        <p:tgtEl>
                                          <p:spTgt spid="5"/>
                                        </p:tgtEl>
                                      </p:cBhvr>
                                    </p:animEffect>
                                  </p:childTnLst>
                                </p:cTn>
                              </p:par>
                              <p:par>
                                <p:cTn id="16" presetID="2" presetClass="entr" presetSubtype="4" decel="100000" fill="hold" grpId="0" nodeType="withEffect">
                                  <p:stCondLst>
                                    <p:cond delay="0"/>
                                  </p:stCondLst>
                                  <p:childTnLst>
                                    <p:set>
                                      <p:cBhvr>
                                        <p:cTn id="17" dur="1" fill="hold">
                                          <p:stCondLst>
                                            <p:cond delay="0"/>
                                          </p:stCondLst>
                                        </p:cTn>
                                        <p:tgtEl>
                                          <p:spTgt spid="87"/>
                                        </p:tgtEl>
                                        <p:attrNameLst>
                                          <p:attrName>style.visibility</p:attrName>
                                        </p:attrNameLst>
                                      </p:cBhvr>
                                      <p:to>
                                        <p:strVal val="visible"/>
                                      </p:to>
                                    </p:set>
                                    <p:anim calcmode="lin" valueType="num">
                                      <p:cBhvr additive="base">
                                        <p:cTn id="18" dur="500" fill="hold"/>
                                        <p:tgtEl>
                                          <p:spTgt spid="87"/>
                                        </p:tgtEl>
                                        <p:attrNameLst>
                                          <p:attrName>ppt_x</p:attrName>
                                        </p:attrNameLst>
                                      </p:cBhvr>
                                      <p:tavLst>
                                        <p:tav tm="0">
                                          <p:val>
                                            <p:strVal val="#ppt_x"/>
                                          </p:val>
                                        </p:tav>
                                        <p:tav tm="100000">
                                          <p:val>
                                            <p:strVal val="#ppt_x"/>
                                          </p:val>
                                        </p:tav>
                                      </p:tavLst>
                                    </p:anim>
                                    <p:anim calcmode="lin" valueType="num">
                                      <p:cBhvr additive="base">
                                        <p:cTn id="19" dur="500" fill="hold"/>
                                        <p:tgtEl>
                                          <p:spTgt spid="87"/>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250"/>
                                        <p:tgtEl>
                                          <p:spTgt spid="6"/>
                                        </p:tgtEl>
                                      </p:cBhvr>
                                    </p:animEffect>
                                  </p:childTnLst>
                                </p:cTn>
                              </p:par>
                              <p:par>
                                <p:cTn id="24" presetID="2" presetClass="entr" presetSubtype="4" decel="100000" fill="hold" grpId="0" nodeType="withEffect">
                                  <p:stCondLst>
                                    <p:cond delay="0"/>
                                  </p:stCondLst>
                                  <p:childTnLst>
                                    <p:set>
                                      <p:cBhvr>
                                        <p:cTn id="25" dur="1" fill="hold">
                                          <p:stCondLst>
                                            <p:cond delay="0"/>
                                          </p:stCondLst>
                                        </p:cTn>
                                        <p:tgtEl>
                                          <p:spTgt spid="88"/>
                                        </p:tgtEl>
                                        <p:attrNameLst>
                                          <p:attrName>style.visibility</p:attrName>
                                        </p:attrNameLst>
                                      </p:cBhvr>
                                      <p:to>
                                        <p:strVal val="visible"/>
                                      </p:to>
                                    </p:set>
                                    <p:anim calcmode="lin" valueType="num">
                                      <p:cBhvr additive="base">
                                        <p:cTn id="26" dur="500" fill="hold"/>
                                        <p:tgtEl>
                                          <p:spTgt spid="88"/>
                                        </p:tgtEl>
                                        <p:attrNameLst>
                                          <p:attrName>ppt_x</p:attrName>
                                        </p:attrNameLst>
                                      </p:cBhvr>
                                      <p:tavLst>
                                        <p:tav tm="0">
                                          <p:val>
                                            <p:strVal val="#ppt_x"/>
                                          </p:val>
                                        </p:tav>
                                        <p:tav tm="100000">
                                          <p:val>
                                            <p:strVal val="#ppt_x"/>
                                          </p:val>
                                        </p:tav>
                                      </p:tavLst>
                                    </p:anim>
                                    <p:anim calcmode="lin" valueType="num">
                                      <p:cBhvr additive="base">
                                        <p:cTn id="27" dur="500" fill="hold"/>
                                        <p:tgtEl>
                                          <p:spTgt spid="88"/>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4" grpId="0"/>
      <p:bldP spid="86" grpId="0"/>
      <p:bldP spid="87" grpId="0"/>
      <p:bldP spid="88"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5327304-1F2A-44E0-AF2A-C52E6BCAE809}"/>
              </a:ext>
            </a:extLst>
          </p:cNvPr>
          <p:cNvPicPr>
            <a:picLocks noChangeAspect="1"/>
          </p:cNvPicPr>
          <p:nvPr/>
        </p:nvPicPr>
        <p:blipFill rotWithShape="1">
          <a:blip r:embed="rId3">
            <a:extLst>
              <a:ext uri="{28A0092B-C50C-407E-A947-70E740481C1C}">
                <a14:useLocalDpi xmlns:a14="http://schemas.microsoft.com/office/drawing/2010/main" val="0"/>
              </a:ext>
            </a:extLst>
          </a:blip>
          <a:srcRect l="42374" r="13751"/>
          <a:stretch/>
        </p:blipFill>
        <p:spPr>
          <a:xfrm>
            <a:off x="8857604" y="1430248"/>
            <a:ext cx="2917505" cy="4426243"/>
          </a:xfrm>
          <a:prstGeom prst="rect">
            <a:avLst/>
          </a:prstGeom>
        </p:spPr>
      </p:pic>
      <p:sp>
        <p:nvSpPr>
          <p:cNvPr id="5" name="Text Placeholder 4">
            <a:extLst>
              <a:ext uri="{FF2B5EF4-FFF2-40B4-BE49-F238E27FC236}">
                <a16:creationId xmlns:a16="http://schemas.microsoft.com/office/drawing/2014/main" id="{11DA91FF-E838-4F26-9312-F725E189A4E8}"/>
              </a:ext>
            </a:extLst>
          </p:cNvPr>
          <p:cNvSpPr>
            <a:spLocks noGrp="1"/>
          </p:cNvSpPr>
          <p:nvPr>
            <p:ph type="body" sz="quarter" idx="4294967295"/>
          </p:nvPr>
        </p:nvSpPr>
        <p:spPr>
          <a:xfrm>
            <a:off x="4352147" y="1858963"/>
            <a:ext cx="4225323" cy="4107278"/>
          </a:xfrm>
        </p:spPr>
        <p:txBody>
          <a:bodyPr lIns="137160" tIns="109728" rIns="137160" bIns="109728"/>
          <a:lstStyle/>
          <a:p>
            <a:pPr marL="287338" indent="-287338">
              <a:spcBef>
                <a:spcPts val="300"/>
              </a:spcBef>
              <a:spcAft>
                <a:spcPts val="300"/>
              </a:spcAft>
              <a:buSzPct val="100000"/>
              <a:buFont typeface="Arial" panose="020B0604020202020204" pitchFamily="34" charset="0"/>
              <a:buAutoNum type="arabicPeriod"/>
            </a:pPr>
            <a:r>
              <a:rPr lang="en-US" sz="1250" b="1" spc="0" dirty="0">
                <a:solidFill>
                  <a:srgbClr val="0078D7"/>
                </a:solidFill>
              </a:rPr>
              <a:t>Unlocks creativity. </a:t>
            </a:r>
            <a:r>
              <a:rPr lang="en-US" sz="1250" spc="0" dirty="0">
                <a:solidFill>
                  <a:srgbClr val="505050"/>
                </a:solidFill>
              </a:rPr>
              <a:t>Work naturally with ink, voice and touch. </a:t>
            </a:r>
            <a:r>
              <a:rPr lang="en-US" sz="1250" spc="0" dirty="0" err="1">
                <a:solidFill>
                  <a:schemeClr val="bg1">
                    <a:lumMod val="25000"/>
                  </a:schemeClr>
                </a:solidFill>
              </a:rPr>
              <a:t>Visualise</a:t>
            </a:r>
            <a:r>
              <a:rPr lang="en-US" sz="1250" spc="0" dirty="0">
                <a:solidFill>
                  <a:schemeClr val="bg1">
                    <a:lumMod val="25000"/>
                  </a:schemeClr>
                </a:solidFill>
              </a:rPr>
              <a:t> information </a:t>
            </a:r>
            <a:r>
              <a:rPr lang="en-US" sz="1250" spc="0" dirty="0">
                <a:solidFill>
                  <a:srgbClr val="505050"/>
                </a:solidFill>
              </a:rPr>
              <a:t>in new ways. Create compelling content with intelligent apps. Build on the work and expertise of others.</a:t>
            </a:r>
          </a:p>
          <a:p>
            <a:pPr marL="287338" indent="-287338">
              <a:spcBef>
                <a:spcPts val="300"/>
              </a:spcBef>
              <a:spcAft>
                <a:spcPts val="300"/>
              </a:spcAft>
              <a:buSzPct val="100000"/>
              <a:buFont typeface="Arial" panose="020B0604020202020204" pitchFamily="34" charset="0"/>
              <a:buAutoNum type="arabicPeriod"/>
            </a:pPr>
            <a:r>
              <a:rPr lang="en-US" sz="1250" b="1" spc="0" dirty="0">
                <a:solidFill>
                  <a:srgbClr val="0078D7"/>
                </a:solidFill>
              </a:rPr>
              <a:t>Built for teamwork. </a:t>
            </a:r>
            <a:r>
              <a:rPr lang="en-US" sz="1250" spc="0" dirty="0">
                <a:solidFill>
                  <a:srgbClr val="505050"/>
                </a:solidFill>
              </a:rPr>
              <a:t>Enterprise-class email, voice and video. Connect everyone with company-wide communities. Share and collaborate on documents in real time. Includes Microsoft Teams, the new chat-based workspace.</a:t>
            </a:r>
          </a:p>
          <a:p>
            <a:pPr marL="287338" indent="-287338">
              <a:spcBef>
                <a:spcPts val="300"/>
              </a:spcBef>
              <a:spcAft>
                <a:spcPts val="300"/>
              </a:spcAft>
              <a:buSzPct val="100000"/>
              <a:buFont typeface="Arial" panose="020B0604020202020204" pitchFamily="34" charset="0"/>
              <a:buAutoNum type="arabicPeriod"/>
            </a:pPr>
            <a:r>
              <a:rPr lang="en-US" sz="1250" b="1" spc="0" dirty="0">
                <a:solidFill>
                  <a:srgbClr val="0078D7"/>
                </a:solidFill>
              </a:rPr>
              <a:t>Integrated for simplicity. </a:t>
            </a:r>
            <a:r>
              <a:rPr lang="en-US" sz="1250" spc="0" dirty="0">
                <a:solidFill>
                  <a:srgbClr val="505050"/>
                </a:solidFill>
              </a:rPr>
              <a:t>Always up to date. </a:t>
            </a:r>
            <a:br>
              <a:rPr lang="en-US" sz="1250" spc="0" dirty="0">
                <a:solidFill>
                  <a:srgbClr val="505050"/>
                </a:solidFill>
              </a:rPr>
            </a:br>
            <a:r>
              <a:rPr lang="en-US" sz="1250" spc="0" dirty="0">
                <a:solidFill>
                  <a:srgbClr val="505050"/>
                </a:solidFill>
              </a:rPr>
              <a:t>Self-service deployment. Cloud-based management. Rich telemetry from your environment. Reduce TCO with consolidated solutions.</a:t>
            </a:r>
          </a:p>
          <a:p>
            <a:pPr marL="287338" indent="-287338">
              <a:spcBef>
                <a:spcPts val="300"/>
              </a:spcBef>
              <a:spcAft>
                <a:spcPts val="300"/>
              </a:spcAft>
              <a:buSzPct val="100000"/>
              <a:buFont typeface="Arial" panose="020B0604020202020204" pitchFamily="34" charset="0"/>
              <a:buAutoNum type="arabicPeriod"/>
            </a:pPr>
            <a:r>
              <a:rPr lang="en-US" sz="1250" b="1" spc="0" dirty="0">
                <a:solidFill>
                  <a:srgbClr val="0078D7"/>
                </a:solidFill>
              </a:rPr>
              <a:t>Intelligent security. </a:t>
            </a:r>
            <a:r>
              <a:rPr lang="en-US" sz="1250" spc="0" dirty="0">
                <a:solidFill>
                  <a:srgbClr val="505050"/>
                </a:solidFill>
              </a:rPr>
              <a:t>Protect identity, apps, data &amp; devices. Thwart advanced threats. Manage data archiving, governance and discovery. Powered by Microsoft Intelligent Security Graph. Accelerate GDPR compliance.</a:t>
            </a:r>
          </a:p>
        </p:txBody>
      </p:sp>
      <p:sp>
        <p:nvSpPr>
          <p:cNvPr id="8" name="Title 7"/>
          <p:cNvSpPr>
            <a:spLocks noGrp="1"/>
          </p:cNvSpPr>
          <p:nvPr>
            <p:ph type="title" idx="4294967295"/>
          </p:nvPr>
        </p:nvSpPr>
        <p:spPr>
          <a:xfrm>
            <a:off x="4366003" y="1430248"/>
            <a:ext cx="4063090" cy="367858"/>
          </a:xfrm>
          <a:noFill/>
        </p:spPr>
        <p:txBody>
          <a:bodyPr vert="horz" wrap="square" lIns="89642" tIns="0" rIns="179285" bIns="0" rtlCol="0" anchor="t" anchorCtr="0">
            <a:spAutoFit/>
          </a:bodyPr>
          <a:lstStyle/>
          <a:p>
            <a:pPr>
              <a:lnSpc>
                <a:spcPts val="3074"/>
              </a:lnSpc>
            </a:pPr>
            <a:r>
              <a:rPr lang="en-US" sz="2400" kern="1200" spc="-130" dirty="0">
                <a:solidFill>
                  <a:schemeClr val="tx1"/>
                </a:solidFill>
                <a:latin typeface="+mj-lt"/>
              </a:rPr>
              <a:t>Microsoft 365 Enterprise </a:t>
            </a:r>
          </a:p>
        </p:txBody>
      </p:sp>
      <p:sp>
        <p:nvSpPr>
          <p:cNvPr id="9" name="Text Placeholder 5">
            <a:extLst>
              <a:ext uri="{FF2B5EF4-FFF2-40B4-BE49-F238E27FC236}">
                <a16:creationId xmlns:a16="http://schemas.microsoft.com/office/drawing/2014/main" id="{0B2A8B29-CFA8-4B89-B068-0D01A0E089BC}"/>
              </a:ext>
            </a:extLst>
          </p:cNvPr>
          <p:cNvSpPr txBox="1">
            <a:spLocks/>
          </p:cNvSpPr>
          <p:nvPr/>
        </p:nvSpPr>
        <p:spPr>
          <a:xfrm>
            <a:off x="283138" y="1859742"/>
            <a:ext cx="3847588" cy="3968188"/>
          </a:xfrm>
          <a:prstGeom prst="rect">
            <a:avLst/>
          </a:prstGeom>
        </p:spPr>
        <p:txBody>
          <a:bodyPr vert="horz" lIns="134464" tIns="107571" rIns="134464" bIns="107571" rtlCol="0">
            <a:noAutofit/>
          </a:bodyPr>
          <a:lstStyle>
            <a:lvl1pPr marL="0" indent="0" algn="l" defTabSz="932597" rtl="0" eaLnBrk="1" latinLnBrk="0" hangingPunct="1">
              <a:lnSpc>
                <a:spcPct val="113000"/>
              </a:lnSpc>
              <a:spcBef>
                <a:spcPts val="0"/>
              </a:spcBef>
              <a:spcAft>
                <a:spcPts val="1836"/>
              </a:spcAft>
              <a:buFont typeface="Arial" panose="020B0604020202020204" pitchFamily="34" charset="0"/>
              <a:buNone/>
              <a:defRPr lang="en-US" sz="2040" b="0" kern="1200" dirty="0" smtClean="0">
                <a:solidFill>
                  <a:schemeClr val="tx1"/>
                </a:solidFill>
                <a:latin typeface="+mn-lt"/>
                <a:ea typeface="+mn-ea"/>
                <a:cs typeface="+mn-cs"/>
              </a:defRPr>
            </a:lvl1pPr>
            <a:lvl2pPr marL="0" indent="0" algn="l" defTabSz="932597" rtl="0" eaLnBrk="1" latinLnBrk="0" hangingPunct="1">
              <a:lnSpc>
                <a:spcPct val="90000"/>
              </a:lnSpc>
              <a:spcBef>
                <a:spcPts val="612"/>
              </a:spcBef>
              <a:buFont typeface="Arial" panose="020B0604020202020204" pitchFamily="34" charset="0"/>
              <a:buNone/>
              <a:defRPr lang="en-US" sz="1428" b="1" kern="1200" dirty="0" smtClean="0">
                <a:solidFill>
                  <a:schemeClr val="tx1"/>
                </a:solidFill>
                <a:latin typeface="+mn-lt"/>
                <a:ea typeface="+mn-ea"/>
                <a:cs typeface="+mn-cs"/>
              </a:defRPr>
            </a:lvl2pPr>
            <a:lvl3pPr marL="238001" indent="-233143" algn="l" defTabSz="932597" rtl="0" eaLnBrk="1" latinLnBrk="0" hangingPunct="1">
              <a:lnSpc>
                <a:spcPct val="90000"/>
              </a:lnSpc>
              <a:spcBef>
                <a:spcPts val="612"/>
              </a:spcBef>
              <a:buFont typeface="Arial" panose="020B0604020202020204" pitchFamily="34" charset="0"/>
              <a:buChar char="•"/>
              <a:defRPr lang="en-US" sz="1428" b="1" kern="1200" dirty="0" smtClean="0">
                <a:solidFill>
                  <a:schemeClr val="tx1"/>
                </a:solidFill>
                <a:latin typeface="+mn-lt"/>
                <a:ea typeface="+mn-ea"/>
                <a:cs typeface="+mn-cs"/>
              </a:defRPr>
            </a:lvl3pPr>
            <a:lvl4pPr marL="466287" indent="-233143" algn="l" defTabSz="932597" rtl="0" eaLnBrk="1" latinLnBrk="0" hangingPunct="1">
              <a:lnSpc>
                <a:spcPct val="90000"/>
              </a:lnSpc>
              <a:spcBef>
                <a:spcPts val="612"/>
              </a:spcBef>
              <a:buFont typeface="Arial" panose="020B0604020202020204" pitchFamily="34" charset="0"/>
              <a:buChar char="•"/>
              <a:defRPr lang="en-US" sz="1428" b="1" kern="1200" dirty="0" smtClean="0">
                <a:solidFill>
                  <a:schemeClr val="tx1"/>
                </a:solidFill>
                <a:latin typeface="+mn-lt"/>
                <a:ea typeface="+mn-ea"/>
                <a:cs typeface="+mn-cs"/>
              </a:defRPr>
            </a:lvl4pPr>
            <a:lvl5pPr marL="704287" indent="-233143" algn="l" defTabSz="932597" rtl="0" eaLnBrk="1" latinLnBrk="0" hangingPunct="1">
              <a:lnSpc>
                <a:spcPct val="90000"/>
              </a:lnSpc>
              <a:spcBef>
                <a:spcPts val="612"/>
              </a:spcBef>
              <a:buFont typeface="Arial" panose="020B0604020202020204" pitchFamily="34" charset="0"/>
              <a:buChar char="•"/>
              <a:defRPr lang="en-US" sz="1428" b="1" kern="1200" dirty="0">
                <a:solidFill>
                  <a:schemeClr val="tx1"/>
                </a:solidFill>
                <a:latin typeface="+mn-lt"/>
                <a:ea typeface="+mn-ea"/>
                <a:cs typeface="+mn-cs"/>
              </a:defRPr>
            </a:lvl5pPr>
            <a:lvl6pPr marL="2564576" indent="-233143" algn="l" defTabSz="932573" rtl="0" eaLnBrk="1" latinLnBrk="0" hangingPunct="1">
              <a:lnSpc>
                <a:spcPct val="90000"/>
              </a:lnSpc>
              <a:spcBef>
                <a:spcPts val="510"/>
              </a:spcBef>
              <a:buFont typeface="Arial" panose="020B0604020202020204" pitchFamily="34" charset="0"/>
              <a:buChar char="•"/>
              <a:defRPr sz="1904" kern="1200">
                <a:solidFill>
                  <a:schemeClr val="tx1"/>
                </a:solidFill>
                <a:latin typeface="+mn-lt"/>
                <a:ea typeface="+mn-ea"/>
                <a:cs typeface="+mn-cs"/>
              </a:defRPr>
            </a:lvl6pPr>
            <a:lvl7pPr marL="3030863" indent="-233143" algn="l" defTabSz="932573" rtl="0" eaLnBrk="1" latinLnBrk="0" hangingPunct="1">
              <a:lnSpc>
                <a:spcPct val="90000"/>
              </a:lnSpc>
              <a:spcBef>
                <a:spcPts val="510"/>
              </a:spcBef>
              <a:buFont typeface="Arial" panose="020B0604020202020204" pitchFamily="34" charset="0"/>
              <a:buChar char="•"/>
              <a:defRPr sz="1904" kern="1200">
                <a:solidFill>
                  <a:schemeClr val="tx1"/>
                </a:solidFill>
                <a:latin typeface="+mn-lt"/>
                <a:ea typeface="+mn-ea"/>
                <a:cs typeface="+mn-cs"/>
              </a:defRPr>
            </a:lvl7pPr>
            <a:lvl8pPr marL="3497149" indent="-233143" algn="l" defTabSz="932573" rtl="0" eaLnBrk="1" latinLnBrk="0" hangingPunct="1">
              <a:lnSpc>
                <a:spcPct val="90000"/>
              </a:lnSpc>
              <a:spcBef>
                <a:spcPts val="510"/>
              </a:spcBef>
              <a:buFont typeface="Arial" panose="020B0604020202020204" pitchFamily="34" charset="0"/>
              <a:buChar char="•"/>
              <a:defRPr sz="1904" kern="1200">
                <a:solidFill>
                  <a:schemeClr val="tx1"/>
                </a:solidFill>
                <a:latin typeface="+mn-lt"/>
                <a:ea typeface="+mn-ea"/>
                <a:cs typeface="+mn-cs"/>
              </a:defRPr>
            </a:lvl8pPr>
            <a:lvl9pPr marL="3963436" indent="-233143" algn="l" defTabSz="932573" rtl="0" eaLnBrk="1" latinLnBrk="0" hangingPunct="1">
              <a:lnSpc>
                <a:spcPct val="90000"/>
              </a:lnSpc>
              <a:spcBef>
                <a:spcPts val="510"/>
              </a:spcBef>
              <a:buFont typeface="Arial" panose="020B0604020202020204" pitchFamily="34" charset="0"/>
              <a:buChar char="•"/>
              <a:defRPr sz="1904" kern="1200">
                <a:solidFill>
                  <a:schemeClr val="tx1"/>
                </a:solidFill>
                <a:latin typeface="+mn-lt"/>
                <a:ea typeface="+mn-ea"/>
                <a:cs typeface="+mn-cs"/>
              </a:defRPr>
            </a:lvl9pPr>
          </a:lstStyle>
          <a:p>
            <a:pPr marL="287338" marR="0" lvl="0" indent="-287338" algn="l" defTabSz="932597" rtl="0" eaLnBrk="1" fontAlgn="auto" latinLnBrk="0" hangingPunct="1">
              <a:lnSpc>
                <a:spcPct val="100000"/>
              </a:lnSpc>
              <a:spcBef>
                <a:spcPts val="300"/>
              </a:spcBef>
              <a:spcAft>
                <a:spcPts val="300"/>
              </a:spcAft>
              <a:buClrTx/>
              <a:buSzTx/>
              <a:buFont typeface="Arial" panose="020B0604020202020204" pitchFamily="34" charset="0"/>
              <a:buAutoNum type="arabicPeriod"/>
              <a:tabLst/>
              <a:defRPr/>
            </a:pPr>
            <a:r>
              <a:rPr kumimoji="0" lang="en-US" sz="1250" b="1" i="0" u="none" strike="noStrike" kern="1200" cap="none" spc="0" normalizeH="0" baseline="0" noProof="0" dirty="0">
                <a:ln>
                  <a:noFill/>
                </a:ln>
                <a:solidFill>
                  <a:srgbClr val="0078D7"/>
                </a:solidFill>
                <a:effectLst/>
                <a:uLnTx/>
                <a:uFillTx/>
                <a:latin typeface="Segoe UI"/>
                <a:ea typeface="+mn-ea"/>
                <a:cs typeface="+mn-cs"/>
              </a:rPr>
              <a:t>Achieve more together. </a:t>
            </a:r>
            <a:r>
              <a:rPr kumimoji="0" lang="en-US" sz="1250" b="0" i="0" u="none" strike="noStrike" kern="1200" cap="none" spc="0" normalizeH="0" baseline="0" noProof="0" dirty="0">
                <a:ln>
                  <a:noFill/>
                </a:ln>
                <a:solidFill>
                  <a:srgbClr val="505050"/>
                </a:solidFill>
                <a:effectLst/>
                <a:uLnTx/>
                <a:uFillTx/>
                <a:latin typeface="Segoe UI"/>
                <a:ea typeface="+mn-ea"/>
                <a:cs typeface="+mn-cs"/>
              </a:rPr>
              <a:t>Create with Word, Excel, PowerPoint and more. Connect with customers, coworkers and suppliers. Bring together teams and resources, all in one place. Meet Cortana, your digital personal assistant.</a:t>
            </a:r>
          </a:p>
          <a:p>
            <a:pPr marL="287338" marR="0" lvl="0" indent="-287338" algn="l" defTabSz="932597" rtl="0" eaLnBrk="1" fontAlgn="auto" latinLnBrk="0" hangingPunct="1">
              <a:lnSpc>
                <a:spcPct val="100000"/>
              </a:lnSpc>
              <a:spcBef>
                <a:spcPts val="300"/>
              </a:spcBef>
              <a:spcAft>
                <a:spcPts val="300"/>
              </a:spcAft>
              <a:buClrTx/>
              <a:buSzTx/>
              <a:buFont typeface="Arial" panose="020B0604020202020204" pitchFamily="34" charset="0"/>
              <a:buAutoNum type="arabicPeriod"/>
              <a:tabLst/>
              <a:defRPr/>
            </a:pPr>
            <a:r>
              <a:rPr kumimoji="0" lang="en-US" sz="1250" b="1" i="0" u="none" strike="noStrike" kern="1200" cap="none" spc="0" normalizeH="0" baseline="0" noProof="0" dirty="0">
                <a:ln>
                  <a:noFill/>
                </a:ln>
                <a:solidFill>
                  <a:srgbClr val="0078D7"/>
                </a:solidFill>
                <a:effectLst/>
                <a:uLnTx/>
                <a:uFillTx/>
                <a:latin typeface="Segoe UI"/>
                <a:ea typeface="+mn-ea"/>
                <a:cs typeface="+mn-cs"/>
              </a:rPr>
              <a:t>Anywhere it matters. </a:t>
            </a:r>
            <a:r>
              <a:rPr kumimoji="0" lang="en-US" sz="1250" b="0" i="0" u="none" strike="noStrike" kern="1200" cap="none" spc="0" normalizeH="0" baseline="0" noProof="0" dirty="0">
                <a:ln>
                  <a:noFill/>
                </a:ln>
                <a:solidFill>
                  <a:srgbClr val="505050"/>
                </a:solidFill>
                <a:effectLst/>
                <a:uLnTx/>
                <a:uFillTx/>
                <a:latin typeface="Segoe UI"/>
                <a:ea typeface="+mn-ea"/>
                <a:cs typeface="+mn-cs"/>
              </a:rPr>
              <a:t>Access your work securely from anywhere. No WIFI, no problem. Work offline and sync later. Available on Windows, iOS, Android, Mac, and through </a:t>
            </a:r>
            <a:br>
              <a:rPr kumimoji="0" lang="en-US" sz="1250" b="0" i="0" u="none" strike="noStrike" kern="1200" cap="none" spc="0" normalizeH="0" baseline="0" noProof="0" dirty="0">
                <a:ln>
                  <a:noFill/>
                </a:ln>
                <a:solidFill>
                  <a:srgbClr val="505050"/>
                </a:solidFill>
                <a:effectLst/>
                <a:uLnTx/>
                <a:uFillTx/>
                <a:latin typeface="Segoe UI"/>
                <a:ea typeface="+mn-ea"/>
                <a:cs typeface="+mn-cs"/>
              </a:rPr>
            </a:br>
            <a:r>
              <a:rPr kumimoji="0" lang="en-US" sz="1250" b="0" i="0" u="none" strike="noStrike" kern="1200" cap="none" spc="0" normalizeH="0" baseline="0" noProof="0" dirty="0">
                <a:ln>
                  <a:noFill/>
                </a:ln>
                <a:solidFill>
                  <a:srgbClr val="505050"/>
                </a:solidFill>
                <a:effectLst/>
                <a:uLnTx/>
                <a:uFillTx/>
                <a:latin typeface="Segoe UI"/>
                <a:ea typeface="+mn-ea"/>
                <a:cs typeface="+mn-cs"/>
              </a:rPr>
              <a:t>web browsers.</a:t>
            </a:r>
          </a:p>
          <a:p>
            <a:pPr marL="287338" marR="0" lvl="0" indent="-287338" algn="l" defTabSz="932597" rtl="0" eaLnBrk="1" fontAlgn="auto" latinLnBrk="0" hangingPunct="1">
              <a:lnSpc>
                <a:spcPct val="100000"/>
              </a:lnSpc>
              <a:spcBef>
                <a:spcPts val="300"/>
              </a:spcBef>
              <a:spcAft>
                <a:spcPts val="300"/>
              </a:spcAft>
              <a:buClrTx/>
              <a:buSzTx/>
              <a:buFont typeface="Arial" panose="020B0604020202020204" pitchFamily="34" charset="0"/>
              <a:buAutoNum type="arabicPeriod"/>
              <a:tabLst/>
              <a:defRPr/>
            </a:pPr>
            <a:r>
              <a:rPr kumimoji="0" lang="en-US" sz="1250" b="1" i="0" u="none" strike="noStrike" kern="1200" cap="none" spc="0" normalizeH="0" baseline="0" noProof="0" dirty="0">
                <a:ln>
                  <a:noFill/>
                </a:ln>
                <a:solidFill>
                  <a:srgbClr val="0078D7"/>
                </a:solidFill>
                <a:effectLst/>
                <a:uLnTx/>
                <a:uFillTx/>
                <a:latin typeface="Segoe UI"/>
                <a:ea typeface="+mn-ea"/>
                <a:cs typeface="+mn-cs"/>
              </a:rPr>
              <a:t>Always-on security. </a:t>
            </a:r>
            <a:r>
              <a:rPr kumimoji="0" lang="en-US" sz="1250" b="0" i="0" u="none" strike="noStrike" kern="1200" cap="none" spc="0" normalizeH="0" baseline="0" noProof="0" dirty="0">
                <a:ln>
                  <a:noFill/>
                </a:ln>
                <a:solidFill>
                  <a:srgbClr val="505050"/>
                </a:solidFill>
                <a:effectLst/>
                <a:uLnTx/>
                <a:uFillTx/>
                <a:latin typeface="Segoe UI"/>
                <a:ea typeface="+mn-ea"/>
                <a:cs typeface="+mn-cs"/>
              </a:rPr>
              <a:t>Safeguard company data across PCs, phones and tablets. Help protect against phishing and security threats. Be secured with the latest versions of Office 365 and Windows 10 Pro.</a:t>
            </a:r>
          </a:p>
          <a:p>
            <a:pPr marL="287338" marR="0" lvl="0" indent="-287338" algn="l" defTabSz="932597" rtl="0" eaLnBrk="1" fontAlgn="auto" latinLnBrk="0" hangingPunct="1">
              <a:lnSpc>
                <a:spcPct val="100000"/>
              </a:lnSpc>
              <a:spcBef>
                <a:spcPts val="300"/>
              </a:spcBef>
              <a:spcAft>
                <a:spcPts val="300"/>
              </a:spcAft>
              <a:buClrTx/>
              <a:buSzTx/>
              <a:buFont typeface="Arial" panose="020B0604020202020204" pitchFamily="34" charset="0"/>
              <a:buAutoNum type="arabicPeriod"/>
              <a:tabLst/>
              <a:defRPr/>
            </a:pPr>
            <a:r>
              <a:rPr kumimoji="0" lang="en-US" sz="1250" b="1" i="0" u="none" strike="noStrike" kern="1200" cap="none" spc="0" normalizeH="0" baseline="0" noProof="0" dirty="0">
                <a:ln>
                  <a:noFill/>
                </a:ln>
                <a:solidFill>
                  <a:srgbClr val="0078D7"/>
                </a:solidFill>
                <a:effectLst/>
                <a:uLnTx/>
                <a:uFillTx/>
                <a:latin typeface="Segoe UI"/>
                <a:ea typeface="+mn-ea"/>
                <a:cs typeface="+mn-cs"/>
              </a:rPr>
              <a:t>Simplified for business. </a:t>
            </a:r>
            <a:r>
              <a:rPr kumimoji="0" lang="en-US" sz="1250" b="0" i="0" u="none" strike="noStrike" kern="1200" cap="none" spc="0" normalizeH="0" baseline="0" noProof="0" dirty="0">
                <a:ln>
                  <a:noFill/>
                </a:ln>
                <a:solidFill>
                  <a:srgbClr val="505050"/>
                </a:solidFill>
                <a:effectLst/>
                <a:uLnTx/>
                <a:uFillTx/>
                <a:latin typeface="Segoe UI"/>
                <a:ea typeface="+mn-ea"/>
                <a:cs typeface="+mn-cs"/>
              </a:rPr>
              <a:t>Easy employee setup and deployment. Manage users and devices with a single dashboard. Single login for all services and devices.</a:t>
            </a:r>
            <a:endParaRPr kumimoji="0" lang="en-US" sz="1250" b="0" i="0" u="none" strike="noStrike" kern="1200" cap="none" spc="0" normalizeH="0" baseline="0" noProof="0" dirty="0">
              <a:ln>
                <a:noFill/>
              </a:ln>
              <a:solidFill>
                <a:srgbClr val="393939"/>
              </a:solidFill>
              <a:effectLst/>
              <a:uLnTx/>
              <a:uFillTx/>
              <a:latin typeface="Segoe UI"/>
              <a:ea typeface="+mn-ea"/>
              <a:cs typeface="+mn-cs"/>
            </a:endParaRPr>
          </a:p>
        </p:txBody>
      </p:sp>
      <p:sp>
        <p:nvSpPr>
          <p:cNvPr id="10" name="Title 7">
            <a:extLst>
              <a:ext uri="{FF2B5EF4-FFF2-40B4-BE49-F238E27FC236}">
                <a16:creationId xmlns:a16="http://schemas.microsoft.com/office/drawing/2014/main" id="{9B0B6D9D-F3AE-40D3-B1F6-BE66580CFBBA}"/>
              </a:ext>
            </a:extLst>
          </p:cNvPr>
          <p:cNvSpPr txBox="1">
            <a:spLocks/>
          </p:cNvSpPr>
          <p:nvPr/>
        </p:nvSpPr>
        <p:spPr>
          <a:xfrm>
            <a:off x="307673" y="1430918"/>
            <a:ext cx="3823054" cy="367858"/>
          </a:xfrm>
          <a:prstGeom prst="rect">
            <a:avLst/>
          </a:prstGeom>
          <a:noFill/>
        </p:spPr>
        <p:txBody>
          <a:bodyPr vert="horz" wrap="square" lIns="89642" tIns="0" rIns="179285" bIns="0" rtlCol="0" anchor="t" anchorCtr="0">
            <a:spAutoFit/>
          </a:bodyPr>
          <a:lstStyle>
            <a:lvl1pPr algn="l" defTabSz="932573" rtl="0" eaLnBrk="1" latinLnBrk="0" hangingPunct="1">
              <a:lnSpc>
                <a:spcPct val="90000"/>
              </a:lnSpc>
              <a:spcBef>
                <a:spcPct val="0"/>
              </a:spcBef>
              <a:buNone/>
              <a:defRPr lang="en-US" sz="3672" b="1" kern="0" spc="-102" dirty="0">
                <a:gradFill>
                  <a:gsLst>
                    <a:gs pos="77778">
                      <a:srgbClr val="0078D7"/>
                    </a:gs>
                    <a:gs pos="54630">
                      <a:srgbClr val="0078D7"/>
                    </a:gs>
                  </a:gsLst>
                  <a:lin ang="5400000" scaled="0"/>
                </a:gradFill>
                <a:latin typeface="+mn-lt"/>
                <a:ea typeface="+mn-ea"/>
                <a:cs typeface="Segoe UI" panose="020B0502040204020203" pitchFamily="34" charset="0"/>
              </a:defRPr>
            </a:lvl1pPr>
          </a:lstStyle>
          <a:p>
            <a:pPr marL="0" marR="0" lvl="0" indent="0" algn="l" defTabSz="914367" rtl="0" eaLnBrk="1" fontAlgn="auto" latinLnBrk="0" hangingPunct="1">
              <a:lnSpc>
                <a:spcPts val="3074"/>
              </a:lnSpc>
              <a:spcBef>
                <a:spcPct val="0"/>
              </a:spcBef>
              <a:spcAft>
                <a:spcPts val="0"/>
              </a:spcAft>
              <a:buClrTx/>
              <a:buSzTx/>
              <a:buFontTx/>
              <a:buNone/>
              <a:tabLst/>
              <a:defRPr/>
            </a:pPr>
            <a:r>
              <a:rPr kumimoji="0" lang="en-US" sz="2400" b="0" i="0" u="none" strike="noStrike" kern="1200" cap="none" spc="-130" normalizeH="0" baseline="0" noProof="0" dirty="0">
                <a:ln w="3175">
                  <a:noFill/>
                </a:ln>
                <a:solidFill>
                  <a:srgbClr val="393939"/>
                </a:solidFill>
                <a:effectLst/>
                <a:uLnTx/>
                <a:uFillTx/>
                <a:latin typeface="Segoe UI Semibold"/>
                <a:ea typeface="+mn-ea"/>
                <a:cs typeface="Segoe UI" panose="020B0502040204020203" pitchFamily="34" charset="0"/>
              </a:rPr>
              <a:t>Microsoft 365 Business </a:t>
            </a:r>
          </a:p>
        </p:txBody>
      </p:sp>
      <p:sp>
        <p:nvSpPr>
          <p:cNvPr id="12" name="Title 1">
            <a:extLst>
              <a:ext uri="{FF2B5EF4-FFF2-40B4-BE49-F238E27FC236}">
                <a16:creationId xmlns:a16="http://schemas.microsoft.com/office/drawing/2014/main" id="{012A5A42-1601-44AB-B199-F19A562A2C02}"/>
              </a:ext>
            </a:extLst>
          </p:cNvPr>
          <p:cNvSpPr txBox="1">
            <a:spLocks/>
          </p:cNvSpPr>
          <p:nvPr/>
        </p:nvSpPr>
        <p:spPr>
          <a:xfrm>
            <a:off x="312213" y="324776"/>
            <a:ext cx="11306469" cy="403137"/>
          </a:xfrm>
          <a:prstGeom prst="rect">
            <a:avLst/>
          </a:prstGeom>
        </p:spPr>
        <p:txBody>
          <a:bodyPr/>
          <a:lstStyle>
            <a:lvl1pPr algn="l" defTabSz="914367" rtl="0" eaLnBrk="1" latinLnBrk="0" hangingPunct="1">
              <a:lnSpc>
                <a:spcPct val="90000"/>
              </a:lnSpc>
              <a:spcBef>
                <a:spcPct val="0"/>
              </a:spcBef>
              <a:buNone/>
              <a:defRPr lang="en-US" sz="3000" b="0" kern="1200" cap="none" spc="-130" baseline="0">
                <a:ln w="3175">
                  <a:noFill/>
                </a:ln>
                <a:solidFill>
                  <a:srgbClr val="0078D7"/>
                </a:solidFill>
                <a:effectLst/>
                <a:latin typeface="+mj-lt"/>
                <a:ea typeface="+mn-ea"/>
                <a:cs typeface="Segoe UI" pitchFamily="34" charset="0"/>
              </a:defRPr>
            </a:lvl1pPr>
          </a:lstStyle>
          <a:p>
            <a:pPr marL="0" marR="0" lvl="0" indent="0" algn="l" defTabSz="914367" rtl="0" eaLnBrk="1" fontAlgn="auto" latinLnBrk="0" hangingPunct="1">
              <a:lnSpc>
                <a:spcPct val="90000"/>
              </a:lnSpc>
              <a:spcBef>
                <a:spcPct val="0"/>
              </a:spcBef>
              <a:spcAft>
                <a:spcPts val="0"/>
              </a:spcAft>
              <a:buClrTx/>
              <a:buSzTx/>
              <a:buFontTx/>
              <a:buNone/>
              <a:tabLst/>
              <a:defRPr/>
            </a:pPr>
            <a:r>
              <a:rPr kumimoji="0" lang="en-US" sz="3000" b="0" i="0" u="none" strike="noStrike" kern="1200" cap="none" spc="-130" normalizeH="0" baseline="0" noProof="0" dirty="0">
                <a:ln w="3175">
                  <a:noFill/>
                </a:ln>
                <a:solidFill>
                  <a:srgbClr val="0078D7"/>
                </a:solidFill>
                <a:effectLst/>
                <a:uLnTx/>
                <a:uFillTx/>
                <a:latin typeface="Segoe UI Semibold"/>
                <a:ea typeface="+mn-ea"/>
                <a:cs typeface="Segoe UI" pitchFamily="34" charset="0"/>
              </a:rPr>
              <a:t>A complete, intelligent, secure solution to empower employees </a:t>
            </a:r>
          </a:p>
        </p:txBody>
      </p:sp>
      <p:sp>
        <p:nvSpPr>
          <p:cNvPr id="11" name="Rectangle 10">
            <a:extLst>
              <a:ext uri="{FF2B5EF4-FFF2-40B4-BE49-F238E27FC236}">
                <a16:creationId xmlns:a16="http://schemas.microsoft.com/office/drawing/2014/main" id="{83DC8EEA-66BE-4CBC-82A7-3C04C321FD91}"/>
              </a:ext>
            </a:extLst>
          </p:cNvPr>
          <p:cNvSpPr/>
          <p:nvPr/>
        </p:nvSpPr>
        <p:spPr>
          <a:xfrm>
            <a:off x="9591609" y="0"/>
            <a:ext cx="2288178" cy="921087"/>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Segoe UI Semibold"/>
                <a:ea typeface="+mn-ea"/>
                <a:cs typeface="Segoe UI"/>
              </a:rPr>
              <a:t>Microsoft 365 Option </a:t>
            </a:r>
            <a:r>
              <a:rPr kumimoji="0" lang="en-US" sz="1600" b="0" i="1" u="none" strike="noStrike" kern="1200" cap="none" spc="0" normalizeH="0" baseline="0" noProof="0" dirty="0">
                <a:ln>
                  <a:noFill/>
                </a:ln>
                <a:solidFill>
                  <a:srgbClr val="FFFFFF"/>
                </a:solidFill>
                <a:effectLst/>
                <a:uLnTx/>
                <a:uFillTx/>
                <a:latin typeface="Segoe UI"/>
                <a:ea typeface="+mn-ea"/>
                <a:cs typeface="Segoe UI"/>
              </a:rPr>
              <a:t>(Please remove this </a:t>
            </a:r>
            <a:br>
              <a:rPr kumimoji="0" lang="en-US" sz="1600" b="0" i="1" u="none" strike="noStrike" kern="1200" cap="none" spc="0" normalizeH="0" baseline="0" noProof="0" dirty="0">
                <a:ln>
                  <a:noFill/>
                </a:ln>
                <a:solidFill>
                  <a:srgbClr val="FFFFFF"/>
                </a:solidFill>
                <a:effectLst/>
                <a:uLnTx/>
                <a:uFillTx/>
                <a:latin typeface="Segoe UI"/>
                <a:ea typeface="+mn-ea"/>
                <a:cs typeface="Segoe UI"/>
              </a:rPr>
            </a:br>
            <a:r>
              <a:rPr kumimoji="0" lang="en-US" sz="1600" b="0" i="1" u="none" strike="noStrike" kern="1200" cap="none" spc="0" normalizeH="0" baseline="0" noProof="0" dirty="0">
                <a:ln>
                  <a:noFill/>
                </a:ln>
                <a:solidFill>
                  <a:srgbClr val="FFFFFF"/>
                </a:solidFill>
                <a:effectLst/>
                <a:uLnTx/>
                <a:uFillTx/>
                <a:latin typeface="Segoe UI"/>
                <a:ea typeface="+mn-ea"/>
                <a:cs typeface="Segoe UI"/>
              </a:rPr>
              <a:t>label before using)</a:t>
            </a:r>
            <a:endParaRPr kumimoji="0" lang="en-US" sz="1600" b="0" i="1" u="none" strike="noStrike" kern="1200" cap="none" spc="0" normalizeH="0" baseline="0" noProof="0" dirty="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1404660427"/>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D95D9EA-3C2B-4C0B-A4A5-A06A788F0395}"/>
              </a:ext>
            </a:extLst>
          </p:cNvPr>
          <p:cNvSpPr>
            <a:spLocks noGrp="1"/>
          </p:cNvSpPr>
          <p:nvPr>
            <p:ph type="title"/>
          </p:nvPr>
        </p:nvSpPr>
        <p:spPr/>
        <p:txBody>
          <a:bodyPr/>
          <a:lstStyle/>
          <a:p>
            <a:r>
              <a:rPr lang="en-US"/>
              <a:t>Microsoft 365 plans in commercial overview</a:t>
            </a:r>
            <a:endParaRPr lang="en-US" dirty="0"/>
          </a:p>
        </p:txBody>
      </p:sp>
      <p:graphicFrame>
        <p:nvGraphicFramePr>
          <p:cNvPr id="5" name="Table 4">
            <a:extLst>
              <a:ext uri="{FF2B5EF4-FFF2-40B4-BE49-F238E27FC236}">
                <a16:creationId xmlns:a16="http://schemas.microsoft.com/office/drawing/2014/main" id="{9BDFDAB1-A39A-4BB2-A409-E22860124D4D}"/>
              </a:ext>
            </a:extLst>
          </p:cNvPr>
          <p:cNvGraphicFramePr>
            <a:graphicFrameLocks noGrp="1"/>
          </p:cNvGraphicFramePr>
          <p:nvPr>
            <p:extLst>
              <p:ext uri="{D42A27DB-BD31-4B8C-83A1-F6EECF244321}">
                <p14:modId xmlns:p14="http://schemas.microsoft.com/office/powerpoint/2010/main" val="3660418384"/>
              </p:ext>
            </p:extLst>
          </p:nvPr>
        </p:nvGraphicFramePr>
        <p:xfrm>
          <a:off x="460220" y="1168480"/>
          <a:ext cx="11280179" cy="5142601"/>
        </p:xfrm>
        <a:graphic>
          <a:graphicData uri="http://schemas.openxmlformats.org/drawingml/2006/table">
            <a:tbl>
              <a:tblPr firstRow="1" bandRow="1">
                <a:tableStyleId>{5C22544A-7EE6-4342-B048-85BDC9FD1C3A}</a:tableStyleId>
              </a:tblPr>
              <a:tblGrid>
                <a:gridCol w="2207994">
                  <a:extLst>
                    <a:ext uri="{9D8B030D-6E8A-4147-A177-3AD203B41FA5}">
                      <a16:colId xmlns:a16="http://schemas.microsoft.com/office/drawing/2014/main" val="555145120"/>
                    </a:ext>
                  </a:extLst>
                </a:gridCol>
                <a:gridCol w="6371540">
                  <a:extLst>
                    <a:ext uri="{9D8B030D-6E8A-4147-A177-3AD203B41FA5}">
                      <a16:colId xmlns:a16="http://schemas.microsoft.com/office/drawing/2014/main" val="3162549338"/>
                    </a:ext>
                  </a:extLst>
                </a:gridCol>
                <a:gridCol w="900215">
                  <a:extLst>
                    <a:ext uri="{9D8B030D-6E8A-4147-A177-3AD203B41FA5}">
                      <a16:colId xmlns:a16="http://schemas.microsoft.com/office/drawing/2014/main" val="909386531"/>
                    </a:ext>
                  </a:extLst>
                </a:gridCol>
                <a:gridCol w="900215">
                  <a:extLst>
                    <a:ext uri="{9D8B030D-6E8A-4147-A177-3AD203B41FA5}">
                      <a16:colId xmlns:a16="http://schemas.microsoft.com/office/drawing/2014/main" val="3823024050"/>
                    </a:ext>
                  </a:extLst>
                </a:gridCol>
                <a:gridCol w="900215">
                  <a:extLst>
                    <a:ext uri="{9D8B030D-6E8A-4147-A177-3AD203B41FA5}">
                      <a16:colId xmlns:a16="http://schemas.microsoft.com/office/drawing/2014/main" val="3586905732"/>
                    </a:ext>
                  </a:extLst>
                </a:gridCol>
              </a:tblGrid>
              <a:tr h="362013">
                <a:tc gridSpan="2">
                  <a:txBody>
                    <a:bodyPr/>
                    <a:lstStyle/>
                    <a:p>
                      <a:pPr algn="l"/>
                      <a:endParaRPr lang="en-US" sz="1400" b="1" dirty="0">
                        <a:latin typeface="+mj-lt"/>
                      </a:endParaRPr>
                    </a:p>
                  </a:txBody>
                  <a:tcPr marL="89630" marR="89630" marT="44814" marB="44814" anchor="ctr">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78D7"/>
                    </a:solidFill>
                  </a:tcPr>
                </a:tc>
                <a:tc hMerge="1">
                  <a:txBody>
                    <a:bodyPr/>
                    <a:lstStyle/>
                    <a:p>
                      <a:endParaRPr lang="en-US" sz="1400" b="1">
                        <a:latin typeface="+mj-lt"/>
                      </a:endParaRPr>
                    </a:p>
                  </a:txBody>
                  <a:tcPr marL="89642" marR="89642" marT="44821" marB="44821"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ctr" defTabSz="914188" rtl="0" eaLnBrk="1" latinLnBrk="0" hangingPunct="1"/>
                      <a:r>
                        <a:rPr lang="en-US" sz="1100" b="1" kern="1200" dirty="0">
                          <a:solidFill>
                            <a:schemeClr val="bg2"/>
                          </a:solidFill>
                          <a:latin typeface="Segoe UI Semibold" panose="020B0702040204020203" pitchFamily="34" charset="0"/>
                          <a:ea typeface="+mn-ea"/>
                          <a:cs typeface="Segoe UI Semibold" panose="020B0702040204020203" pitchFamily="34" charset="0"/>
                        </a:rPr>
                        <a:t>M365 F1</a:t>
                      </a:r>
                    </a:p>
                  </a:txBody>
                  <a:tcPr marL="89630" marR="89630" marT="44814" marB="44814">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78D7"/>
                    </a:solidFill>
                  </a:tcPr>
                </a:tc>
                <a:tc>
                  <a:txBody>
                    <a:bodyPr/>
                    <a:lstStyle/>
                    <a:p>
                      <a:pPr marL="0" algn="ctr" defTabSz="914188" rtl="0" eaLnBrk="1" latinLnBrk="0" hangingPunct="1"/>
                      <a:r>
                        <a:rPr lang="en-US" sz="1100" b="1" kern="1200" dirty="0">
                          <a:solidFill>
                            <a:schemeClr val="bg2"/>
                          </a:solidFill>
                          <a:latin typeface="Segoe UI Semibold" panose="020B0702040204020203" pitchFamily="34" charset="0"/>
                          <a:ea typeface="+mn-ea"/>
                          <a:cs typeface="Segoe UI Semibold" panose="020B0702040204020203" pitchFamily="34" charset="0"/>
                        </a:rPr>
                        <a:t>M365 E3</a:t>
                      </a:r>
                      <a:r>
                        <a:rPr lang="en-US" sz="1100" b="1" kern="1200" baseline="30000" dirty="0">
                          <a:solidFill>
                            <a:schemeClr val="bg2"/>
                          </a:solidFill>
                          <a:latin typeface="Segoe UI Semibold" panose="020B0702040204020203" pitchFamily="34" charset="0"/>
                          <a:ea typeface="+mn-ea"/>
                          <a:cs typeface="Segoe UI Semibold" panose="020B0702040204020203" pitchFamily="34" charset="0"/>
                        </a:rPr>
                        <a:t>1</a:t>
                      </a:r>
                      <a:endParaRPr lang="en-US" sz="1100" b="1" kern="1200" dirty="0">
                        <a:solidFill>
                          <a:schemeClr val="bg2"/>
                        </a:solidFill>
                        <a:latin typeface="Segoe UI Semibold" panose="020B0702040204020203" pitchFamily="34" charset="0"/>
                        <a:ea typeface="+mn-ea"/>
                        <a:cs typeface="Segoe UI Semibold" panose="020B0702040204020203" pitchFamily="34" charset="0"/>
                      </a:endParaRPr>
                    </a:p>
                  </a:txBody>
                  <a:tcPr marL="89630" marR="89630" marT="44814" marB="44814">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78D7"/>
                    </a:solidFill>
                  </a:tcPr>
                </a:tc>
                <a:tc>
                  <a:txBody>
                    <a:bodyPr/>
                    <a:lstStyle/>
                    <a:p>
                      <a:pPr marL="0" algn="ctr" defTabSz="914188" rtl="0" eaLnBrk="1" latinLnBrk="0" hangingPunct="1"/>
                      <a:r>
                        <a:rPr lang="en-US" sz="1100" b="1" kern="1200" dirty="0">
                          <a:solidFill>
                            <a:schemeClr val="bg2"/>
                          </a:solidFill>
                          <a:latin typeface="Segoe UI Semibold" panose="020B0702040204020203" pitchFamily="34" charset="0"/>
                          <a:ea typeface="+mn-ea"/>
                          <a:cs typeface="Segoe UI Semibold" panose="020B0702040204020203" pitchFamily="34" charset="0"/>
                        </a:rPr>
                        <a:t>M365 E5</a:t>
                      </a:r>
                      <a:r>
                        <a:rPr lang="en-US" sz="1100" b="1" kern="1200" baseline="30000" dirty="0">
                          <a:solidFill>
                            <a:schemeClr val="bg2"/>
                          </a:solidFill>
                          <a:latin typeface="Segoe UI Semibold" panose="020B0702040204020203" pitchFamily="34" charset="0"/>
                          <a:ea typeface="+mn-ea"/>
                          <a:cs typeface="Segoe UI Semibold" panose="020B0702040204020203" pitchFamily="34" charset="0"/>
                        </a:rPr>
                        <a:t>1</a:t>
                      </a:r>
                      <a:endParaRPr lang="en-US" sz="1100" b="1" kern="1200" dirty="0">
                        <a:solidFill>
                          <a:schemeClr val="bg2"/>
                        </a:solidFill>
                        <a:latin typeface="Segoe UI Semibold" panose="020B0702040204020203" pitchFamily="34" charset="0"/>
                        <a:ea typeface="+mn-ea"/>
                        <a:cs typeface="Segoe UI Semibold" panose="020B0702040204020203" pitchFamily="34" charset="0"/>
                      </a:endParaRPr>
                    </a:p>
                  </a:txBody>
                  <a:tcPr marL="89630" marR="89630" marT="44814" marB="44814">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78D7"/>
                    </a:solidFill>
                  </a:tcPr>
                </a:tc>
                <a:extLst>
                  <a:ext uri="{0D108BD9-81ED-4DB2-BD59-A6C34878D82A}">
                    <a16:rowId xmlns:a16="http://schemas.microsoft.com/office/drawing/2014/main" val="1924891840"/>
                  </a:ext>
                </a:extLst>
              </a:tr>
              <a:tr h="470575">
                <a:tc>
                  <a:txBody>
                    <a:bodyPr/>
                    <a:lstStyle/>
                    <a:p>
                      <a:pPr>
                        <a:lnSpc>
                          <a:spcPct val="100000"/>
                        </a:lnSpc>
                        <a:spcBef>
                          <a:spcPts val="0"/>
                        </a:spcBef>
                        <a:spcAft>
                          <a:spcPts val="600"/>
                        </a:spcAft>
                      </a:pPr>
                      <a:r>
                        <a:rPr lang="en-US" sz="1100" b="1" dirty="0">
                          <a:solidFill>
                            <a:schemeClr val="bg2"/>
                          </a:solidFill>
                          <a:latin typeface="Segoe UI Semibold" panose="020B0702040204020203" pitchFamily="34" charset="0"/>
                          <a:cs typeface="Segoe UI Semibold" panose="020B0702040204020203" pitchFamily="34" charset="0"/>
                        </a:rPr>
                        <a:t>Office Applications</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78D7"/>
                    </a:solidFill>
                  </a:tcPr>
                </a:tc>
                <a:tc>
                  <a:txBody>
                    <a:bodyPr/>
                    <a:lstStyle/>
                    <a:p>
                      <a:pPr marL="0" marR="0" lvl="0" indent="0" algn="l" defTabSz="932559" rtl="0" eaLnBrk="1" fontAlgn="auto" latinLnBrk="0" hangingPunct="1">
                        <a:lnSpc>
                          <a:spcPct val="100000"/>
                        </a:lnSpc>
                        <a:spcBef>
                          <a:spcPts val="0"/>
                        </a:spcBef>
                        <a:spcAft>
                          <a:spcPts val="600"/>
                        </a:spcAft>
                        <a:buClrTx/>
                        <a:buSzTx/>
                        <a:buFontTx/>
                        <a:buNone/>
                        <a:tabLst/>
                        <a:defRPr/>
                      </a:pPr>
                      <a:r>
                        <a:rPr lang="en-US" sz="1000" dirty="0"/>
                        <a:t>Word, Excel, PowerPoint, OneNote</a:t>
                      </a:r>
                    </a:p>
                    <a:p>
                      <a:pPr marL="0" marR="0" lvl="0" indent="0" algn="l" defTabSz="932559" rtl="0" eaLnBrk="1" fontAlgn="auto" latinLnBrk="0" hangingPunct="1">
                        <a:lnSpc>
                          <a:spcPct val="100000"/>
                        </a:lnSpc>
                        <a:spcBef>
                          <a:spcPts val="0"/>
                        </a:spcBef>
                        <a:spcAft>
                          <a:spcPts val="600"/>
                        </a:spcAft>
                        <a:buClrTx/>
                        <a:buSzTx/>
                        <a:buFontTx/>
                        <a:buNone/>
                        <a:tabLst/>
                        <a:defRPr/>
                      </a:pPr>
                      <a:r>
                        <a:rPr lang="en-US" sz="1000" dirty="0"/>
                        <a:t>Access</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marL="0" marR="0" lvl="0" indent="0" algn="ctr" defTabSz="914188" rtl="0" eaLnBrk="1" fontAlgn="auto" latinLnBrk="0" hangingPunct="1">
                        <a:lnSpc>
                          <a:spcPct val="100000"/>
                        </a:lnSpc>
                        <a:spcBef>
                          <a:spcPts val="0"/>
                        </a:spcBef>
                        <a:spcAft>
                          <a:spcPts val="600"/>
                        </a:spcAft>
                        <a:buClrTx/>
                        <a:buSzTx/>
                        <a:buFontTx/>
                        <a:buNone/>
                        <a:tabLst/>
                        <a:defRPr/>
                      </a:pPr>
                      <a:r>
                        <a:rPr lang="en-US" sz="1000" b="1" dirty="0"/>
                        <a:t>✓</a:t>
                      </a:r>
                      <a:r>
                        <a:rPr lang="en-US" sz="1000" b="1" kern="1200" baseline="30000" dirty="0">
                          <a:solidFill>
                            <a:schemeClr val="tx1"/>
                          </a:solidFill>
                          <a:latin typeface="+mn-lt"/>
                          <a:ea typeface="+mn-ea"/>
                          <a:cs typeface="+mn-cs"/>
                        </a:rPr>
                        <a:t>2</a:t>
                      </a:r>
                      <a:endParaRPr lang="en-US" sz="1000" b="1" dirty="0">
                        <a:solidFill>
                          <a:schemeClr val="tx1"/>
                        </a:solidFill>
                      </a:endParaRP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p>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p>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extLst>
                  <a:ext uri="{0D108BD9-81ED-4DB2-BD59-A6C34878D82A}">
                    <a16:rowId xmlns:a16="http://schemas.microsoft.com/office/drawing/2014/main" val="3773133232"/>
                  </a:ext>
                </a:extLst>
              </a:tr>
              <a:tr h="257246">
                <a:tc>
                  <a:txBody>
                    <a:bodyPr/>
                    <a:lstStyle/>
                    <a:p>
                      <a:pPr marL="0" marR="0" lvl="0" indent="0" algn="l" defTabSz="932742" rtl="0" eaLnBrk="1" fontAlgn="auto" latinLnBrk="0" hangingPunct="1">
                        <a:lnSpc>
                          <a:spcPct val="100000"/>
                        </a:lnSpc>
                        <a:spcBef>
                          <a:spcPts val="0"/>
                        </a:spcBef>
                        <a:spcAft>
                          <a:spcPts val="600"/>
                        </a:spcAft>
                        <a:buClrTx/>
                        <a:buSzTx/>
                        <a:buFontTx/>
                        <a:buNone/>
                        <a:tabLst/>
                        <a:defRPr/>
                      </a:pPr>
                      <a:r>
                        <a:rPr lang="en-US" sz="1100" b="1" dirty="0">
                          <a:solidFill>
                            <a:schemeClr val="bg2"/>
                          </a:solidFill>
                          <a:latin typeface="Segoe UI Semibold" panose="020B0702040204020203" pitchFamily="34" charset="0"/>
                          <a:cs typeface="Segoe UI Semibold" panose="020B0702040204020203" pitchFamily="34" charset="0"/>
                        </a:rPr>
                        <a:t>Email &amp; Calendar</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78D7"/>
                    </a:solidFill>
                  </a:tcPr>
                </a:tc>
                <a:tc>
                  <a:txBody>
                    <a:bodyPr/>
                    <a:lstStyle/>
                    <a:p>
                      <a:pPr marL="0" marR="0" lvl="0" indent="0" algn="l" defTabSz="932559" rtl="0" eaLnBrk="1" fontAlgn="auto" latinLnBrk="0" hangingPunct="1">
                        <a:lnSpc>
                          <a:spcPct val="100000"/>
                        </a:lnSpc>
                        <a:spcBef>
                          <a:spcPts val="0"/>
                        </a:spcBef>
                        <a:spcAft>
                          <a:spcPts val="600"/>
                        </a:spcAft>
                        <a:buClrTx/>
                        <a:buSzTx/>
                        <a:buFontTx/>
                        <a:buNone/>
                        <a:tabLst/>
                        <a:defRPr/>
                      </a:pPr>
                      <a:r>
                        <a:rPr lang="en-US" sz="1000" dirty="0"/>
                        <a:t>Outlook, Exchange</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188" rtl="0" eaLnBrk="1" fontAlgn="auto" latinLnBrk="0" hangingPunct="1">
                        <a:lnSpc>
                          <a:spcPct val="100000"/>
                        </a:lnSpc>
                        <a:spcBef>
                          <a:spcPts val="0"/>
                        </a:spcBef>
                        <a:spcAft>
                          <a:spcPts val="600"/>
                        </a:spcAft>
                        <a:buClrTx/>
                        <a:buSzTx/>
                        <a:buFontTx/>
                        <a:buNone/>
                        <a:tabLst/>
                        <a:defRPr/>
                      </a:pPr>
                      <a:r>
                        <a:rPr lang="en-US" sz="1000" b="1" dirty="0"/>
                        <a:t>✓</a:t>
                      </a:r>
                      <a:r>
                        <a:rPr lang="en-US" sz="1000" b="1" kern="1200" baseline="30000" dirty="0">
                          <a:solidFill>
                            <a:schemeClr val="tx1"/>
                          </a:solidFill>
                          <a:latin typeface="+mn-lt"/>
                          <a:ea typeface="+mn-ea"/>
                          <a:cs typeface="+mn-cs"/>
                        </a:rPr>
                        <a:t>3</a:t>
                      </a:r>
                      <a:endParaRPr lang="en-US" sz="1000" b="1" dirty="0"/>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43403678"/>
                  </a:ext>
                </a:extLst>
              </a:tr>
              <a:tr h="257246">
                <a:tc>
                  <a:txBody>
                    <a:bodyPr/>
                    <a:lstStyle/>
                    <a:p>
                      <a:pPr>
                        <a:lnSpc>
                          <a:spcPct val="100000"/>
                        </a:lnSpc>
                        <a:spcBef>
                          <a:spcPts val="0"/>
                        </a:spcBef>
                        <a:spcAft>
                          <a:spcPts val="600"/>
                        </a:spcAft>
                      </a:pPr>
                      <a:r>
                        <a:rPr lang="en-US" sz="1100" b="1" dirty="0">
                          <a:solidFill>
                            <a:schemeClr val="bg2"/>
                          </a:solidFill>
                          <a:latin typeface="Segoe UI Semibold" panose="020B0702040204020203" pitchFamily="34" charset="0"/>
                          <a:cs typeface="Segoe UI Semibold" panose="020B0702040204020203" pitchFamily="34" charset="0"/>
                        </a:rPr>
                        <a:t>Chat-based Workspace</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78D7"/>
                    </a:solidFill>
                  </a:tcPr>
                </a:tc>
                <a:tc>
                  <a:txBody>
                    <a:bodyPr/>
                    <a:lstStyle/>
                    <a:p>
                      <a:pPr marL="0" marR="0" lvl="0" indent="0" algn="l" defTabSz="932559" rtl="0" eaLnBrk="1" fontAlgn="auto" latinLnBrk="0" hangingPunct="1">
                        <a:lnSpc>
                          <a:spcPct val="100000"/>
                        </a:lnSpc>
                        <a:spcBef>
                          <a:spcPts val="0"/>
                        </a:spcBef>
                        <a:spcAft>
                          <a:spcPts val="600"/>
                        </a:spcAft>
                        <a:buClrTx/>
                        <a:buSzTx/>
                        <a:buFontTx/>
                        <a:buNone/>
                        <a:tabLst/>
                        <a:defRPr/>
                      </a:pPr>
                      <a:r>
                        <a:rPr lang="en-US" sz="1000" dirty="0"/>
                        <a:t>Microsoft Teams</a:t>
                      </a:r>
                      <a:endParaRPr lang="en-US" sz="1000" baseline="0" dirty="0"/>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20002098"/>
                  </a:ext>
                </a:extLst>
              </a:tr>
              <a:tr h="471839">
                <a:tc>
                  <a:txBody>
                    <a:bodyPr/>
                    <a:lstStyle/>
                    <a:p>
                      <a:pPr>
                        <a:lnSpc>
                          <a:spcPct val="100000"/>
                        </a:lnSpc>
                        <a:spcBef>
                          <a:spcPts val="0"/>
                        </a:spcBef>
                        <a:spcAft>
                          <a:spcPts val="600"/>
                        </a:spcAft>
                      </a:pPr>
                      <a:r>
                        <a:rPr lang="en-US" sz="1100" b="1" dirty="0">
                          <a:solidFill>
                            <a:schemeClr val="bg2"/>
                          </a:solidFill>
                          <a:latin typeface="Segoe UI Semibold" panose="020B0702040204020203" pitchFamily="34" charset="0"/>
                          <a:cs typeface="Segoe UI Semibold" panose="020B0702040204020203" pitchFamily="34" charset="0"/>
                        </a:rPr>
                        <a:t>Voice, Video &amp; Meetings</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78D7"/>
                    </a:solidFill>
                  </a:tcPr>
                </a:tc>
                <a:tc>
                  <a:txBody>
                    <a:bodyPr/>
                    <a:lstStyle/>
                    <a:p>
                      <a:pPr marL="0" marR="0" lvl="0" indent="0" algn="l" defTabSz="932559" rtl="0" eaLnBrk="1" fontAlgn="auto" latinLnBrk="0" hangingPunct="1">
                        <a:lnSpc>
                          <a:spcPct val="100000"/>
                        </a:lnSpc>
                        <a:spcBef>
                          <a:spcPts val="0"/>
                        </a:spcBef>
                        <a:spcAft>
                          <a:spcPts val="600"/>
                        </a:spcAft>
                        <a:buClrTx/>
                        <a:buSzTx/>
                        <a:buFontTx/>
                        <a:buNone/>
                        <a:tabLst/>
                        <a:defRPr/>
                      </a:pPr>
                      <a:r>
                        <a:rPr lang="en-US" sz="1000" baseline="0" dirty="0"/>
                        <a:t>Skype for Business </a:t>
                      </a:r>
                    </a:p>
                    <a:p>
                      <a:pPr marL="0" marR="0" lvl="0" indent="0" algn="l" defTabSz="932559" rtl="0" eaLnBrk="1" fontAlgn="auto" latinLnBrk="0" hangingPunct="1">
                        <a:lnSpc>
                          <a:spcPct val="100000"/>
                        </a:lnSpc>
                        <a:spcBef>
                          <a:spcPts val="0"/>
                        </a:spcBef>
                        <a:spcAft>
                          <a:spcPts val="600"/>
                        </a:spcAft>
                        <a:buClrTx/>
                        <a:buSzTx/>
                        <a:buFontTx/>
                        <a:buNone/>
                        <a:tabLst/>
                        <a:defRPr/>
                      </a:pPr>
                      <a:r>
                        <a:rPr lang="en-US" sz="1000" kern="1200" baseline="0" dirty="0">
                          <a:solidFill>
                            <a:schemeClr val="dk1"/>
                          </a:solidFill>
                          <a:latin typeface="+mn-lt"/>
                          <a:ea typeface="+mn-ea"/>
                          <a:cs typeface="+mn-cs"/>
                        </a:rPr>
                        <a:t>PSTN Conferencing, Cloud PBX</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r>
                        <a:rPr lang="en-US" sz="1000" b="1" kern="1200" baseline="30000" dirty="0">
                          <a:solidFill>
                            <a:schemeClr val="tx1"/>
                          </a:solidFill>
                          <a:latin typeface="+mn-lt"/>
                          <a:ea typeface="+mn-ea"/>
                          <a:cs typeface="+mn-cs"/>
                        </a:rPr>
                        <a:t>4</a:t>
                      </a:r>
                      <a:endParaRPr lang="en-US" sz="1000" b="1" dirty="0"/>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p>
                    <a:p>
                      <a:pPr marL="0" marR="0" lvl="0" indent="0" algn="ctr" defTabSz="932742" rtl="0" eaLnBrk="1" fontAlgn="auto" latinLnBrk="0" hangingPunct="1">
                        <a:lnSpc>
                          <a:spcPct val="100000"/>
                        </a:lnSpc>
                        <a:spcBef>
                          <a:spcPts val="0"/>
                        </a:spcBef>
                        <a:spcAft>
                          <a:spcPts val="600"/>
                        </a:spcAft>
                        <a:buClrTx/>
                        <a:buSzTx/>
                        <a:buFontTx/>
                        <a:buNone/>
                        <a:tabLst/>
                        <a:defRPr/>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extLst>
                  <a:ext uri="{0D108BD9-81ED-4DB2-BD59-A6C34878D82A}">
                    <a16:rowId xmlns:a16="http://schemas.microsoft.com/office/drawing/2014/main" val="712954086"/>
                  </a:ext>
                </a:extLst>
              </a:tr>
              <a:tr h="257246">
                <a:tc>
                  <a:txBody>
                    <a:bodyPr/>
                    <a:lstStyle/>
                    <a:p>
                      <a:pPr>
                        <a:lnSpc>
                          <a:spcPct val="100000"/>
                        </a:lnSpc>
                        <a:spcBef>
                          <a:spcPts val="0"/>
                        </a:spcBef>
                        <a:spcAft>
                          <a:spcPts val="600"/>
                        </a:spcAft>
                      </a:pPr>
                      <a:r>
                        <a:rPr lang="en-US" sz="1100" b="1" dirty="0">
                          <a:solidFill>
                            <a:schemeClr val="bg2"/>
                          </a:solidFill>
                          <a:latin typeface="Segoe UI Semibold" panose="020B0702040204020203" pitchFamily="34" charset="0"/>
                          <a:cs typeface="Segoe UI Semibold" panose="020B0702040204020203" pitchFamily="34" charset="0"/>
                        </a:rPr>
                        <a:t>Social &amp; Internet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78D7"/>
                    </a:solidFill>
                  </a:tcPr>
                </a:tc>
                <a:tc>
                  <a:txBody>
                    <a:bodyPr/>
                    <a:lstStyle/>
                    <a:p>
                      <a:pPr marL="0" marR="0" lvl="0" indent="0" algn="l" defTabSz="932559" rtl="0" eaLnBrk="1" fontAlgn="auto" latinLnBrk="0" hangingPunct="1">
                        <a:lnSpc>
                          <a:spcPct val="100000"/>
                        </a:lnSpc>
                        <a:spcBef>
                          <a:spcPts val="0"/>
                        </a:spcBef>
                        <a:spcAft>
                          <a:spcPts val="600"/>
                        </a:spcAft>
                        <a:buClrTx/>
                        <a:buSzTx/>
                        <a:buFontTx/>
                        <a:buNone/>
                        <a:tabLst/>
                        <a:defRPr/>
                      </a:pPr>
                      <a:r>
                        <a:rPr lang="en-US" sz="1000" baseline="0" dirty="0"/>
                        <a:t>SharePoint &amp; Yammer</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marL="0" marR="0" lvl="0" indent="0" algn="ctr" defTabSz="914188" rtl="0" eaLnBrk="1" fontAlgn="auto" latinLnBrk="0" hangingPunct="1">
                        <a:lnSpc>
                          <a:spcPct val="100000"/>
                        </a:lnSpc>
                        <a:spcBef>
                          <a:spcPts val="0"/>
                        </a:spcBef>
                        <a:spcAft>
                          <a:spcPts val="600"/>
                        </a:spcAft>
                        <a:buClrTx/>
                        <a:buSzTx/>
                        <a:buFontTx/>
                        <a:buNone/>
                        <a:tabLst/>
                        <a:defRPr/>
                      </a:pPr>
                      <a:r>
                        <a:rPr lang="en-US" sz="1000" b="1" dirty="0"/>
                        <a:t>✓</a:t>
                      </a:r>
                      <a:r>
                        <a:rPr lang="en-US" sz="1000" b="1" kern="1200" baseline="30000" dirty="0">
                          <a:solidFill>
                            <a:schemeClr val="tx1"/>
                          </a:solidFill>
                          <a:latin typeface="+mn-lt"/>
                          <a:ea typeface="+mn-ea"/>
                          <a:cs typeface="+mn-cs"/>
                        </a:rPr>
                        <a:t>5</a:t>
                      </a:r>
                      <a:endParaRPr lang="en-US" sz="1000" b="1" dirty="0"/>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marL="0" marR="0" lvl="0" indent="0" algn="ctr" defTabSz="914188" rtl="0" eaLnBrk="1" fontAlgn="auto" latinLnBrk="0" hangingPunct="1">
                        <a:lnSpc>
                          <a:spcPct val="100000"/>
                        </a:lnSpc>
                        <a:spcBef>
                          <a:spcPts val="0"/>
                        </a:spcBef>
                        <a:spcAft>
                          <a:spcPts val="600"/>
                        </a:spcAft>
                        <a:buClrTx/>
                        <a:buSzTx/>
                        <a:buFontTx/>
                        <a:buNone/>
                        <a:tabLst/>
                        <a:defRPr/>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marL="0" marR="0" lvl="0" indent="0" algn="ctr" defTabSz="914188" rtl="0" eaLnBrk="1" fontAlgn="auto" latinLnBrk="0" hangingPunct="1">
                        <a:lnSpc>
                          <a:spcPct val="100000"/>
                        </a:lnSpc>
                        <a:spcBef>
                          <a:spcPts val="0"/>
                        </a:spcBef>
                        <a:spcAft>
                          <a:spcPts val="600"/>
                        </a:spcAft>
                        <a:buClrTx/>
                        <a:buSzTx/>
                        <a:buFontTx/>
                        <a:buNone/>
                        <a:tabLst/>
                        <a:defRPr/>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extLst>
                  <a:ext uri="{0D108BD9-81ED-4DB2-BD59-A6C34878D82A}">
                    <a16:rowId xmlns:a16="http://schemas.microsoft.com/office/drawing/2014/main" val="2512773881"/>
                  </a:ext>
                </a:extLst>
              </a:tr>
              <a:tr h="622953">
                <a:tc>
                  <a:txBody>
                    <a:bodyPr/>
                    <a:lstStyle/>
                    <a:p>
                      <a:pPr>
                        <a:lnSpc>
                          <a:spcPct val="100000"/>
                        </a:lnSpc>
                        <a:spcBef>
                          <a:spcPts val="0"/>
                        </a:spcBef>
                        <a:spcAft>
                          <a:spcPts val="600"/>
                        </a:spcAft>
                      </a:pPr>
                      <a:r>
                        <a:rPr lang="en-US" sz="1100" b="1" baseline="0" dirty="0">
                          <a:solidFill>
                            <a:schemeClr val="bg2"/>
                          </a:solidFill>
                          <a:latin typeface="Segoe UI Semibold" panose="020B0702040204020203" pitchFamily="34" charset="0"/>
                          <a:cs typeface="Segoe UI Semibold" panose="020B0702040204020203" pitchFamily="34" charset="0"/>
                        </a:rPr>
                        <a:t>Threat Protection</a:t>
                      </a:r>
                      <a:endParaRPr lang="en-US" sz="1100" b="1" dirty="0">
                        <a:solidFill>
                          <a:schemeClr val="bg2"/>
                        </a:solidFill>
                        <a:latin typeface="Segoe UI Semibold" panose="020B0702040204020203" pitchFamily="34" charset="0"/>
                        <a:cs typeface="Segoe UI Semibold" panose="020B0702040204020203" pitchFamily="34" charset="0"/>
                      </a:endParaRP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78D7"/>
                    </a:solidFill>
                  </a:tcPr>
                </a:tc>
                <a:tc>
                  <a:txBody>
                    <a:bodyPr/>
                    <a:lstStyle/>
                    <a:p>
                      <a:pPr marL="0" marR="0" lvl="0" indent="0" algn="l" defTabSz="932559" rtl="0" eaLnBrk="1" fontAlgn="auto" latinLnBrk="0" hangingPunct="1">
                        <a:lnSpc>
                          <a:spcPct val="100000"/>
                        </a:lnSpc>
                        <a:spcBef>
                          <a:spcPts val="0"/>
                        </a:spcBef>
                        <a:spcAft>
                          <a:spcPts val="600"/>
                        </a:spcAft>
                        <a:buClrTx/>
                        <a:buSzTx/>
                        <a:buFontTx/>
                        <a:buNone/>
                        <a:tabLst/>
                        <a:defRPr/>
                      </a:pPr>
                      <a:r>
                        <a:rPr lang="en-US" sz="1000" baseline="0" dirty="0"/>
                        <a:t>Microsoft Advanced Threat Analytics, Windows Defender Antivirus, Device Guard</a:t>
                      </a:r>
                      <a:r>
                        <a:rPr lang="en-US" sz="1000" baseline="30000" dirty="0"/>
                        <a:t>6</a:t>
                      </a:r>
                    </a:p>
                    <a:p>
                      <a:pPr marL="0" marR="0" lvl="0" indent="0" algn="l" defTabSz="932559" rtl="0" eaLnBrk="1" fontAlgn="auto" latinLnBrk="0" hangingPunct="1">
                        <a:lnSpc>
                          <a:spcPct val="100000"/>
                        </a:lnSpc>
                        <a:spcBef>
                          <a:spcPts val="0"/>
                        </a:spcBef>
                        <a:spcAft>
                          <a:spcPts val="600"/>
                        </a:spcAft>
                        <a:buClrTx/>
                        <a:buSzTx/>
                        <a:buFontTx/>
                        <a:buNone/>
                        <a:tabLst/>
                        <a:defRPr/>
                      </a:pPr>
                      <a:r>
                        <a:rPr lang="en-US" sz="1000" baseline="0" dirty="0"/>
                        <a:t>Windows Defender Advanced Threat Protection, Office 365 Advanced Threat Protection, O365 Threat Intelligence</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p>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extLst>
                  <a:ext uri="{0D108BD9-81ED-4DB2-BD59-A6C34878D82A}">
                    <a16:rowId xmlns:a16="http://schemas.microsoft.com/office/drawing/2014/main" val="3901346679"/>
                  </a:ext>
                </a:extLst>
              </a:tr>
              <a:tr h="506698">
                <a:tc>
                  <a:txBody>
                    <a:bodyPr/>
                    <a:lstStyle/>
                    <a:p>
                      <a:pPr>
                        <a:lnSpc>
                          <a:spcPct val="100000"/>
                        </a:lnSpc>
                        <a:spcBef>
                          <a:spcPts val="0"/>
                        </a:spcBef>
                        <a:spcAft>
                          <a:spcPts val="600"/>
                        </a:spcAft>
                      </a:pPr>
                      <a:r>
                        <a:rPr lang="en-US" sz="1100" b="1" dirty="0">
                          <a:solidFill>
                            <a:schemeClr val="bg2"/>
                          </a:solidFill>
                          <a:latin typeface="Segoe UI Semibold" panose="020B0702040204020203" pitchFamily="34" charset="0"/>
                          <a:cs typeface="Segoe UI Semibold" panose="020B0702040204020203" pitchFamily="34" charset="0"/>
                        </a:rPr>
                        <a:t>Identity &amp; Access Management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78D7"/>
                    </a:solidFill>
                  </a:tcPr>
                </a:tc>
                <a:tc>
                  <a:txBody>
                    <a:bodyPr/>
                    <a:lstStyle/>
                    <a:p>
                      <a:pPr marL="0" marR="0" lvl="0" indent="0" algn="l" defTabSz="932559" rtl="0" eaLnBrk="1" fontAlgn="auto" latinLnBrk="0" hangingPunct="1">
                        <a:lnSpc>
                          <a:spcPct val="100000"/>
                        </a:lnSpc>
                        <a:spcBef>
                          <a:spcPts val="0"/>
                        </a:spcBef>
                        <a:spcAft>
                          <a:spcPts val="600"/>
                        </a:spcAft>
                        <a:buClrTx/>
                        <a:buSzTx/>
                        <a:buFontTx/>
                        <a:buNone/>
                        <a:tabLst/>
                        <a:defRPr/>
                      </a:pPr>
                      <a:r>
                        <a:rPr lang="en-US" sz="1000" b="0" baseline="0" dirty="0"/>
                        <a:t>Azure Active Directory Plan 1, Windows Hello, Credential Guard and Direct access</a:t>
                      </a:r>
                      <a:r>
                        <a:rPr lang="en-US" sz="1000" b="0" baseline="30000" dirty="0"/>
                        <a:t>6</a:t>
                      </a:r>
                    </a:p>
                    <a:p>
                      <a:pPr marL="0" marR="0" lvl="0" indent="0" algn="l" defTabSz="932559" rtl="0" eaLnBrk="1" fontAlgn="auto" latinLnBrk="0" hangingPunct="1">
                        <a:lnSpc>
                          <a:spcPct val="100000"/>
                        </a:lnSpc>
                        <a:spcBef>
                          <a:spcPts val="0"/>
                        </a:spcBef>
                        <a:spcAft>
                          <a:spcPts val="600"/>
                        </a:spcAft>
                        <a:buClrTx/>
                        <a:buSzTx/>
                        <a:buFontTx/>
                        <a:buNone/>
                        <a:tabLst/>
                        <a:defRPr/>
                      </a:pPr>
                      <a:r>
                        <a:rPr lang="en-US" sz="1000" b="0" baseline="0" dirty="0"/>
                        <a:t>Azure Active Directory Plan 2</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p>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extLst>
                  <a:ext uri="{0D108BD9-81ED-4DB2-BD59-A6C34878D82A}">
                    <a16:rowId xmlns:a16="http://schemas.microsoft.com/office/drawing/2014/main" val="3003859783"/>
                  </a:ext>
                </a:extLst>
              </a:tr>
              <a:tr h="250875">
                <a:tc rowSpan="2">
                  <a:txBody>
                    <a:bodyPr/>
                    <a:lstStyle/>
                    <a:p>
                      <a:pPr>
                        <a:lnSpc>
                          <a:spcPct val="100000"/>
                        </a:lnSpc>
                        <a:spcBef>
                          <a:spcPts val="0"/>
                        </a:spcBef>
                        <a:spcAft>
                          <a:spcPts val="600"/>
                        </a:spcAft>
                      </a:pPr>
                      <a:r>
                        <a:rPr lang="en-US" sz="1100" b="1" dirty="0">
                          <a:solidFill>
                            <a:schemeClr val="bg2"/>
                          </a:solidFill>
                          <a:latin typeface="Segoe UI Semibold" panose="020B0702040204020203" pitchFamily="34" charset="0"/>
                          <a:cs typeface="Segoe UI Semibold" panose="020B0702040204020203" pitchFamily="34" charset="0"/>
                        </a:rPr>
                        <a:t>Device &amp; App Management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78D7"/>
                    </a:solidFill>
                  </a:tcPr>
                </a:tc>
                <a:tc>
                  <a:txBody>
                    <a:bodyPr/>
                    <a:lstStyle/>
                    <a:p>
                      <a:pPr marL="0" marR="0" lvl="0" indent="0" algn="l" defTabSz="932559" rtl="0" eaLnBrk="1" fontAlgn="auto" latinLnBrk="0" hangingPunct="1">
                        <a:lnSpc>
                          <a:spcPct val="100000"/>
                        </a:lnSpc>
                        <a:spcBef>
                          <a:spcPts val="0"/>
                        </a:spcBef>
                        <a:spcAft>
                          <a:spcPts val="600"/>
                        </a:spcAft>
                        <a:buClrTx/>
                        <a:buSzTx/>
                        <a:buFontTx/>
                        <a:buNone/>
                        <a:tabLst/>
                        <a:defRPr/>
                      </a:pPr>
                      <a:r>
                        <a:rPr kumimoji="0" lang="en-US" sz="1000" b="0" i="0" u="none" strike="noStrike" kern="0" cap="none" spc="0" normalizeH="0" baseline="0" noProof="0" dirty="0">
                          <a:ln>
                            <a:noFill/>
                          </a:ln>
                          <a:solidFill>
                            <a:schemeClr val="tx1"/>
                          </a:solidFill>
                          <a:effectLst/>
                          <a:uLnTx/>
                          <a:uFillTx/>
                        </a:rPr>
                        <a:t>Microsoft Intune</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extLst>
                  <a:ext uri="{0D108BD9-81ED-4DB2-BD59-A6C34878D82A}">
                    <a16:rowId xmlns:a16="http://schemas.microsoft.com/office/drawing/2014/main" val="1054898410"/>
                  </a:ext>
                </a:extLst>
              </a:tr>
              <a:tr h="250875">
                <a:tc vMerge="1">
                  <a:txBody>
                    <a:bodyPr/>
                    <a:lstStyle/>
                    <a:p>
                      <a:pPr>
                        <a:lnSpc>
                          <a:spcPct val="100000"/>
                        </a:lnSpc>
                        <a:spcBef>
                          <a:spcPts val="0"/>
                        </a:spcBef>
                        <a:spcAft>
                          <a:spcPts val="600"/>
                        </a:spcAft>
                      </a:pPr>
                      <a:endParaRPr lang="en-US" sz="1100" b="1" dirty="0">
                        <a:solidFill>
                          <a:schemeClr val="bg1"/>
                        </a:solidFill>
                      </a:endParaRPr>
                    </a:p>
                  </a:txBody>
                  <a:tcPr marL="89642" marR="89642" marT="44821" marB="44821">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78D7"/>
                    </a:solidFill>
                  </a:tcPr>
                </a:tc>
                <a:tc>
                  <a:txBody>
                    <a:bodyPr/>
                    <a:lstStyle/>
                    <a:p>
                      <a:pPr marL="0" marR="0" lvl="0" indent="0" algn="l" defTabSz="932559" rtl="0" eaLnBrk="1" fontAlgn="auto" latinLnBrk="0" hangingPunct="1">
                        <a:lnSpc>
                          <a:spcPct val="100000"/>
                        </a:lnSpc>
                        <a:spcBef>
                          <a:spcPts val="0"/>
                        </a:spcBef>
                        <a:spcAft>
                          <a:spcPts val="600"/>
                        </a:spcAft>
                        <a:buClrTx/>
                        <a:buSzTx/>
                        <a:buFontTx/>
                        <a:buNone/>
                        <a:tabLst/>
                        <a:defRPr/>
                      </a:pPr>
                      <a:r>
                        <a:rPr kumimoji="0" lang="en-US" sz="1000" b="0" i="0" u="none" strike="noStrike" kern="0" cap="none" spc="0" normalizeH="0" baseline="0" noProof="0" dirty="0">
                          <a:ln>
                            <a:noFill/>
                          </a:ln>
                          <a:solidFill>
                            <a:schemeClr val="tx1"/>
                          </a:solidFill>
                          <a:effectLst/>
                          <a:uLnTx/>
                          <a:uFillTx/>
                        </a:rPr>
                        <a:t>Windows AutoPilot, Fine Tuned User Experience, and Windows Analytics Device Health</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extLst>
                  <a:ext uri="{0D108BD9-81ED-4DB2-BD59-A6C34878D82A}">
                    <a16:rowId xmlns:a16="http://schemas.microsoft.com/office/drawing/2014/main" val="4194429548"/>
                  </a:ext>
                </a:extLst>
              </a:tr>
              <a:tr h="699143">
                <a:tc>
                  <a:txBody>
                    <a:bodyPr/>
                    <a:lstStyle/>
                    <a:p>
                      <a:pPr>
                        <a:lnSpc>
                          <a:spcPct val="100000"/>
                        </a:lnSpc>
                        <a:spcBef>
                          <a:spcPts val="0"/>
                        </a:spcBef>
                        <a:spcAft>
                          <a:spcPts val="600"/>
                        </a:spcAft>
                      </a:pPr>
                      <a:r>
                        <a:rPr lang="en-US" sz="1100" b="1" dirty="0">
                          <a:solidFill>
                            <a:schemeClr val="bg2"/>
                          </a:solidFill>
                          <a:latin typeface="Segoe UI Semibold" panose="020B0702040204020203" pitchFamily="34" charset="0"/>
                          <a:cs typeface="Segoe UI Semibold" panose="020B0702040204020203" pitchFamily="34" charset="0"/>
                        </a:rPr>
                        <a:t>Information Protection</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78D7"/>
                    </a:solidFill>
                  </a:tcPr>
                </a:tc>
                <a:tc>
                  <a:txBody>
                    <a:bodyPr/>
                    <a:lstStyle/>
                    <a:p>
                      <a:pPr marL="0" marR="0" lvl="0" indent="0" algn="l" defTabSz="932559" rtl="0" eaLnBrk="1" fontAlgn="auto" latinLnBrk="0" hangingPunct="1">
                        <a:lnSpc>
                          <a:spcPct val="100000"/>
                        </a:lnSpc>
                        <a:spcBef>
                          <a:spcPts val="0"/>
                        </a:spcBef>
                        <a:spcAft>
                          <a:spcPts val="600"/>
                        </a:spcAft>
                        <a:buClrTx/>
                        <a:buSzTx/>
                        <a:buFontTx/>
                        <a:buNone/>
                        <a:tabLst/>
                        <a:defRPr/>
                      </a:pPr>
                      <a:r>
                        <a:rPr kumimoji="0" lang="en-US" sz="1000" b="0" i="0" u="none" strike="noStrike" kern="0" cap="none" spc="0" normalizeH="0" baseline="0" noProof="0" dirty="0">
                          <a:ln>
                            <a:noFill/>
                          </a:ln>
                          <a:solidFill>
                            <a:schemeClr val="tx1"/>
                          </a:solidFill>
                          <a:effectLst/>
                          <a:uLnTx/>
                          <a:uFillTx/>
                        </a:rPr>
                        <a:t>Windows Information Protection &amp; BitLocker</a:t>
                      </a:r>
                    </a:p>
                    <a:p>
                      <a:pPr marL="0" marR="0" lvl="0" indent="0" algn="l" defTabSz="932559" rtl="0" eaLnBrk="1" fontAlgn="auto" latinLnBrk="0" hangingPunct="1">
                        <a:lnSpc>
                          <a:spcPct val="100000"/>
                        </a:lnSpc>
                        <a:spcBef>
                          <a:spcPts val="0"/>
                        </a:spcBef>
                        <a:spcAft>
                          <a:spcPts val="600"/>
                        </a:spcAft>
                        <a:buClrTx/>
                        <a:buSzTx/>
                        <a:buFontTx/>
                        <a:buNone/>
                        <a:tabLst/>
                        <a:defRPr/>
                      </a:pPr>
                      <a:r>
                        <a:rPr kumimoji="0" lang="en-US" sz="1000" b="0" i="0" u="none" strike="noStrike" kern="0" cap="none" spc="0" normalizeH="0" baseline="0" noProof="0" dirty="0">
                          <a:ln>
                            <a:noFill/>
                          </a:ln>
                          <a:solidFill>
                            <a:schemeClr val="tx1"/>
                          </a:solidFill>
                          <a:effectLst/>
                          <a:uLnTx/>
                          <a:uFillTx/>
                        </a:rPr>
                        <a:t>Office 365 Data Loss Prevention, Azure Information Protection Plan 1</a:t>
                      </a:r>
                    </a:p>
                    <a:p>
                      <a:pPr marL="0" marR="0" lvl="0" indent="0" algn="l" defTabSz="932559" rtl="0" eaLnBrk="1" fontAlgn="auto" latinLnBrk="0" hangingPunct="1">
                        <a:lnSpc>
                          <a:spcPct val="100000"/>
                        </a:lnSpc>
                        <a:spcBef>
                          <a:spcPts val="0"/>
                        </a:spcBef>
                        <a:spcAft>
                          <a:spcPts val="600"/>
                        </a:spcAft>
                        <a:buClrTx/>
                        <a:buSzTx/>
                        <a:buFontTx/>
                        <a:buNone/>
                        <a:tabLst/>
                        <a:defRPr/>
                      </a:pPr>
                      <a:r>
                        <a:rPr kumimoji="0" lang="en-US" sz="1000" b="0" i="0" u="none" strike="noStrike" kern="0" cap="none" spc="0" normalizeH="0" baseline="0" noProof="0" dirty="0">
                          <a:ln>
                            <a:noFill/>
                          </a:ln>
                          <a:solidFill>
                            <a:schemeClr val="tx1"/>
                          </a:solidFill>
                          <a:effectLst/>
                          <a:uLnTx/>
                          <a:uFillTx/>
                        </a:rPr>
                        <a:t>Azure Information Protection Plan 2, Microsoft Cloud App Security, O365 Advanced Security Management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p>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p>
                    <a:p>
                      <a:pPr algn="ctr">
                        <a:lnSpc>
                          <a:spcPct val="100000"/>
                        </a:lnSpc>
                        <a:spcBef>
                          <a:spcPts val="0"/>
                        </a:spcBef>
                        <a:spcAft>
                          <a:spcPts val="600"/>
                        </a:spcAft>
                      </a:pPr>
                      <a:r>
                        <a:rPr lang="en-US" sz="1000" b="1" dirty="0"/>
                        <a:t>✓</a:t>
                      </a:r>
                    </a:p>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extLst>
                  <a:ext uri="{0D108BD9-81ED-4DB2-BD59-A6C34878D82A}">
                    <a16:rowId xmlns:a16="http://schemas.microsoft.com/office/drawing/2014/main" val="1158952204"/>
                  </a:ext>
                </a:extLst>
              </a:tr>
              <a:tr h="264985">
                <a:tc>
                  <a:txBody>
                    <a:bodyPr/>
                    <a:lstStyle/>
                    <a:p>
                      <a:pPr>
                        <a:lnSpc>
                          <a:spcPct val="100000"/>
                        </a:lnSpc>
                        <a:spcBef>
                          <a:spcPts val="0"/>
                        </a:spcBef>
                        <a:spcAft>
                          <a:spcPts val="600"/>
                        </a:spcAft>
                      </a:pPr>
                      <a:r>
                        <a:rPr lang="en-US" sz="1100" b="1" dirty="0">
                          <a:solidFill>
                            <a:schemeClr val="bg2"/>
                          </a:solidFill>
                          <a:latin typeface="Segoe UI Semibold" panose="020B0702040204020203" pitchFamily="34" charset="0"/>
                          <a:cs typeface="Segoe UI Semibold" panose="020B0702040204020203" pitchFamily="34" charset="0"/>
                        </a:rPr>
                        <a:t>Advanced Compliance</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78D7"/>
                    </a:solidFill>
                  </a:tcPr>
                </a:tc>
                <a:tc>
                  <a:txBody>
                    <a:bodyPr/>
                    <a:lstStyle/>
                    <a:p>
                      <a:pPr marL="0" marR="0" lvl="0" indent="0" algn="l" defTabSz="932559" rtl="0" eaLnBrk="1" fontAlgn="auto" latinLnBrk="0" hangingPunct="1">
                        <a:lnSpc>
                          <a:spcPct val="100000"/>
                        </a:lnSpc>
                        <a:spcBef>
                          <a:spcPts val="0"/>
                        </a:spcBef>
                        <a:spcAft>
                          <a:spcPts val="600"/>
                        </a:spcAft>
                        <a:buClrTx/>
                        <a:buSzTx/>
                        <a:buFontTx/>
                        <a:buNone/>
                        <a:tabLst/>
                        <a:defRPr/>
                      </a:pPr>
                      <a:r>
                        <a:rPr kumimoji="0" lang="en-US" sz="1000" b="0" i="0" u="none" strike="noStrike" kern="0" cap="none" spc="0" normalizeH="0" baseline="0" noProof="0" dirty="0">
                          <a:ln>
                            <a:noFill/>
                          </a:ln>
                          <a:solidFill>
                            <a:schemeClr val="tx1"/>
                          </a:solidFill>
                          <a:effectLst/>
                          <a:uLnTx/>
                          <a:uFillTx/>
                        </a:rPr>
                        <a:t>Advanced eDiscovery, Customer Lockbox, Advanced Data Governance</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endParaRPr lang="en-US" sz="1000" b="1" dirty="0"/>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endParaRPr lang="en-US" sz="1000" b="1" dirty="0"/>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extLst>
                  <a:ext uri="{0D108BD9-81ED-4DB2-BD59-A6C34878D82A}">
                    <a16:rowId xmlns:a16="http://schemas.microsoft.com/office/drawing/2014/main" val="1249891897"/>
                  </a:ext>
                </a:extLst>
              </a:tr>
              <a:tr h="470575">
                <a:tc>
                  <a:txBody>
                    <a:bodyPr/>
                    <a:lstStyle/>
                    <a:p>
                      <a:pPr>
                        <a:lnSpc>
                          <a:spcPct val="100000"/>
                        </a:lnSpc>
                        <a:spcBef>
                          <a:spcPts val="0"/>
                        </a:spcBef>
                        <a:spcAft>
                          <a:spcPts val="600"/>
                        </a:spcAft>
                      </a:pPr>
                      <a:r>
                        <a:rPr lang="en-US" sz="1100" b="1" baseline="0" dirty="0">
                          <a:solidFill>
                            <a:schemeClr val="bg2"/>
                          </a:solidFill>
                          <a:latin typeface="Segoe UI Semibold" panose="020B0702040204020203" pitchFamily="34" charset="0"/>
                          <a:cs typeface="Segoe UI Semibold" panose="020B0702040204020203" pitchFamily="34" charset="0"/>
                        </a:rPr>
                        <a:t>Analytics</a:t>
                      </a:r>
                      <a:endParaRPr lang="en-US" sz="1100" b="1" dirty="0">
                        <a:solidFill>
                          <a:schemeClr val="bg2"/>
                        </a:solidFill>
                        <a:latin typeface="Segoe UI Semibold" panose="020B0702040204020203" pitchFamily="34" charset="0"/>
                        <a:cs typeface="Segoe UI Semibold" panose="020B0702040204020203" pitchFamily="34" charset="0"/>
                      </a:endParaRP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78D7"/>
                    </a:solidFill>
                  </a:tcPr>
                </a:tc>
                <a:tc>
                  <a:txBody>
                    <a:bodyPr/>
                    <a:lstStyle/>
                    <a:p>
                      <a:pPr marL="0" marR="0" lvl="0" indent="0" algn="l" defTabSz="932559" rtl="0" eaLnBrk="1" fontAlgn="auto" latinLnBrk="0" hangingPunct="1">
                        <a:lnSpc>
                          <a:spcPct val="100000"/>
                        </a:lnSpc>
                        <a:spcBef>
                          <a:spcPts val="0"/>
                        </a:spcBef>
                        <a:spcAft>
                          <a:spcPts val="600"/>
                        </a:spcAft>
                        <a:buClrTx/>
                        <a:buSzTx/>
                        <a:buFontTx/>
                        <a:buNone/>
                        <a:tabLst/>
                        <a:defRPr/>
                      </a:pPr>
                      <a:r>
                        <a:rPr lang="en-US" sz="1000" baseline="0" dirty="0"/>
                        <a:t>Delve</a:t>
                      </a:r>
                    </a:p>
                    <a:p>
                      <a:pPr marL="0" marR="0" lvl="0" indent="0" algn="l" defTabSz="932559" rtl="0" eaLnBrk="1" fontAlgn="auto" latinLnBrk="0" hangingPunct="1">
                        <a:lnSpc>
                          <a:spcPct val="100000"/>
                        </a:lnSpc>
                        <a:spcBef>
                          <a:spcPts val="0"/>
                        </a:spcBef>
                        <a:spcAft>
                          <a:spcPts val="600"/>
                        </a:spcAft>
                        <a:buClrTx/>
                        <a:buSzTx/>
                        <a:buFontTx/>
                        <a:buNone/>
                        <a:tabLst/>
                        <a:defRPr/>
                      </a:pPr>
                      <a:r>
                        <a:rPr lang="en-US" sz="1000" baseline="0" dirty="0"/>
                        <a:t>Power BI Pro, MyAnalytics</a:t>
                      </a:r>
                      <a:endParaRPr kumimoji="0" lang="en-US" sz="1000" b="0" i="0" u="none" strike="noStrike" kern="0" cap="none" spc="0" normalizeH="0" baseline="0" noProof="0" dirty="0">
                        <a:ln>
                          <a:noFill/>
                        </a:ln>
                        <a:solidFill>
                          <a:schemeClr val="tx1"/>
                        </a:solidFill>
                        <a:effectLst/>
                        <a:uLnTx/>
                        <a:uFillTx/>
                      </a:endParaRP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endParaRPr lang="en-US" sz="1000" b="1" dirty="0"/>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lnSpc>
                          <a:spcPct val="100000"/>
                        </a:lnSpc>
                        <a:spcBef>
                          <a:spcPts val="0"/>
                        </a:spcBef>
                        <a:spcAft>
                          <a:spcPts val="600"/>
                        </a:spcAft>
                      </a:pPr>
                      <a:r>
                        <a:rPr lang="en-US" sz="1000" b="1" dirty="0"/>
                        <a:t>✓</a:t>
                      </a:r>
                    </a:p>
                    <a:p>
                      <a:pPr algn="ctr">
                        <a:lnSpc>
                          <a:spcPct val="100000"/>
                        </a:lnSpc>
                        <a:spcBef>
                          <a:spcPts val="0"/>
                        </a:spcBef>
                        <a:spcAft>
                          <a:spcPts val="600"/>
                        </a:spcAft>
                      </a:pPr>
                      <a:r>
                        <a:rPr lang="en-US" sz="1000" b="1" dirty="0"/>
                        <a:t>✓</a:t>
                      </a:r>
                    </a:p>
                  </a:txBody>
                  <a:tcPr marL="89630" marR="89630" marT="44814" marB="44814">
                    <a:lnL w="12700" cmpd="sng">
                      <a:noFill/>
                    </a:lnL>
                    <a:lnR w="12700" cmpd="sng">
                      <a:noFill/>
                    </a:lnR>
                    <a:lnT w="9525" cap="flat" cmpd="sng" algn="ctr">
                      <a:solidFill>
                        <a:schemeClr val="bg2"/>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extLst>
                  <a:ext uri="{0D108BD9-81ED-4DB2-BD59-A6C34878D82A}">
                    <a16:rowId xmlns:a16="http://schemas.microsoft.com/office/drawing/2014/main" val="2543175800"/>
                  </a:ext>
                </a:extLst>
              </a:tr>
            </a:tbl>
          </a:graphicData>
        </a:graphic>
      </p:graphicFrame>
      <p:sp>
        <p:nvSpPr>
          <p:cNvPr id="6" name="TextBox 5">
            <a:extLst>
              <a:ext uri="{FF2B5EF4-FFF2-40B4-BE49-F238E27FC236}">
                <a16:creationId xmlns:a16="http://schemas.microsoft.com/office/drawing/2014/main" id="{1FADFB26-1E4E-4079-8DC7-DD59E6D30C73}"/>
              </a:ext>
            </a:extLst>
          </p:cNvPr>
          <p:cNvSpPr txBox="1"/>
          <p:nvPr/>
        </p:nvSpPr>
        <p:spPr>
          <a:xfrm>
            <a:off x="7083185" y="6513417"/>
            <a:ext cx="4661327" cy="153888"/>
          </a:xfrm>
          <a:prstGeom prst="rect">
            <a:avLst/>
          </a:prstGeom>
          <a:noFill/>
        </p:spPr>
        <p:txBody>
          <a:bodyPr wrap="square" lIns="0" tIns="0" rIns="0" bIns="0" rtlCol="0">
            <a:spAutoFit/>
          </a:bodyPr>
          <a:lstStyle/>
          <a:p>
            <a:pPr algn="r" defTabSz="914225">
              <a:defRPr/>
            </a:pPr>
            <a:r>
              <a:rPr lang="en-US" sz="1000" kern="0" dirty="0">
                <a:solidFill>
                  <a:schemeClr val="bg1">
                    <a:lumMod val="50000"/>
                  </a:schemeClr>
                </a:solidFill>
                <a:latin typeface="Segoe UI" panose="020B0502040204020203" pitchFamily="34" charset="0"/>
                <a:cs typeface="Segoe UI" panose="020B0502040204020203" pitchFamily="34" charset="0"/>
              </a:rPr>
              <a:t>Pricing is No Level – Final pricing may vary due to rounding and geo location</a:t>
            </a:r>
          </a:p>
        </p:txBody>
      </p:sp>
      <p:sp>
        <p:nvSpPr>
          <p:cNvPr id="7" name="Rectangle 6">
            <a:extLst>
              <a:ext uri="{FF2B5EF4-FFF2-40B4-BE49-F238E27FC236}">
                <a16:creationId xmlns:a16="http://schemas.microsoft.com/office/drawing/2014/main" id="{9BB47D4F-E536-4862-A30C-5681507CCC84}"/>
              </a:ext>
            </a:extLst>
          </p:cNvPr>
          <p:cNvSpPr/>
          <p:nvPr/>
        </p:nvSpPr>
        <p:spPr>
          <a:xfrm>
            <a:off x="481485" y="6513417"/>
            <a:ext cx="3800836" cy="249264"/>
          </a:xfrm>
          <a:prstGeom prst="rect">
            <a:avLst/>
          </a:prstGeom>
          <a:solidFill>
            <a:schemeClr val="bg2">
              <a:lumMod val="60000"/>
              <a:lumOff val="40000"/>
            </a:schemeClr>
          </a:solidFill>
        </p:spPr>
        <p:txBody>
          <a:bodyPr wrap="square" anchor="t">
            <a:spAutoFit/>
          </a:bodyPr>
          <a:lstStyle/>
          <a:p>
            <a:pPr defTabSz="1066438">
              <a:buClr>
                <a:srgbClr val="0072C6"/>
              </a:buClr>
              <a:buSzPct val="100000"/>
              <a:defRPr/>
            </a:pPr>
            <a:r>
              <a:rPr lang="en-US" sz="1000" kern="0" dirty="0">
                <a:solidFill>
                  <a:schemeClr val="bg1">
                    <a:lumMod val="50000"/>
                  </a:schemeClr>
                </a:solidFill>
                <a:latin typeface="Segoe UI" panose="020B0502040204020203" pitchFamily="34" charset="0"/>
                <a:cs typeface="Segoe UI" panose="020B0502040204020203" pitchFamily="34" charset="0"/>
              </a:rPr>
              <a:t>See Speaker Notes for footnotes</a:t>
            </a:r>
            <a:endParaRPr lang="en-US" sz="1000" dirty="0">
              <a:solidFill>
                <a:schemeClr val="bg1">
                  <a:lumMod val="50000"/>
                </a:schemeClr>
              </a:solidFill>
              <a:latin typeface="Segoe UI" panose="020B0502040204020203" pitchFamily="34" charset="0"/>
              <a:cs typeface="Segoe UI" panose="020B0502040204020203" pitchFamily="34" charset="0"/>
            </a:endParaRPr>
          </a:p>
        </p:txBody>
      </p:sp>
      <p:sp>
        <p:nvSpPr>
          <p:cNvPr id="10" name="Rectangle 9">
            <a:extLst>
              <a:ext uri="{FF2B5EF4-FFF2-40B4-BE49-F238E27FC236}">
                <a16:creationId xmlns:a16="http://schemas.microsoft.com/office/drawing/2014/main" id="{8F924ACB-1C83-4C97-A88A-DA3D3468E3E6}"/>
              </a:ext>
            </a:extLst>
          </p:cNvPr>
          <p:cNvSpPr/>
          <p:nvPr/>
        </p:nvSpPr>
        <p:spPr>
          <a:xfrm>
            <a:off x="9728791" y="0"/>
            <a:ext cx="2288178" cy="921087"/>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2"/>
                </a:solidFill>
                <a:latin typeface="+mj-lt"/>
                <a:cs typeface="Segoe UI"/>
              </a:rPr>
              <a:t>Microsoft 365 Option </a:t>
            </a:r>
            <a:r>
              <a:rPr lang="en-US" sz="1600" i="1" dirty="0">
                <a:solidFill>
                  <a:schemeClr val="bg2"/>
                </a:solidFill>
                <a:cs typeface="Segoe UI"/>
              </a:rPr>
              <a:t>(Please remove this </a:t>
            </a:r>
            <a:br>
              <a:rPr lang="en-US" sz="1600" i="1" dirty="0">
                <a:solidFill>
                  <a:schemeClr val="bg2"/>
                </a:solidFill>
                <a:cs typeface="Segoe UI"/>
              </a:rPr>
            </a:br>
            <a:r>
              <a:rPr lang="en-US" sz="1600" i="1" dirty="0">
                <a:solidFill>
                  <a:schemeClr val="bg2"/>
                </a:solidFill>
                <a:cs typeface="Segoe UI"/>
              </a:rPr>
              <a:t>label before using)</a:t>
            </a:r>
            <a:endParaRPr lang="en-US" sz="1600" i="1" dirty="0">
              <a:solidFill>
                <a:schemeClr val="bg2"/>
              </a:solidFill>
            </a:endParaRPr>
          </a:p>
        </p:txBody>
      </p:sp>
    </p:spTree>
    <p:extLst>
      <p:ext uri="{BB962C8B-B14F-4D97-AF65-F5344CB8AC3E}">
        <p14:creationId xmlns:p14="http://schemas.microsoft.com/office/powerpoint/2010/main" val="3128281258"/>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CD3E48C-9AA8-4411-90EF-7D06B969FE0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899" b="45533"/>
          <a:stretch/>
        </p:blipFill>
        <p:spPr>
          <a:xfrm>
            <a:off x="160422" y="144377"/>
            <a:ext cx="11871153" cy="3368843"/>
          </a:xfrm>
          <a:prstGeom prst="rect">
            <a:avLst/>
          </a:prstGeom>
        </p:spPr>
      </p:pic>
      <p:sp>
        <p:nvSpPr>
          <p:cNvPr id="2" name="Title 1">
            <a:extLst>
              <a:ext uri="{FF2B5EF4-FFF2-40B4-BE49-F238E27FC236}">
                <a16:creationId xmlns:a16="http://schemas.microsoft.com/office/drawing/2014/main" id="{B16911C3-E33B-4AF8-AA4B-4AA8185B7E1C}"/>
              </a:ext>
            </a:extLst>
          </p:cNvPr>
          <p:cNvSpPr>
            <a:spLocks noGrp="1"/>
          </p:cNvSpPr>
          <p:nvPr>
            <p:ph type="title"/>
          </p:nvPr>
        </p:nvSpPr>
        <p:spPr>
          <a:xfrm>
            <a:off x="455994" y="3302669"/>
            <a:ext cx="7454643" cy="1495072"/>
          </a:xfrm>
        </p:spPr>
        <p:txBody>
          <a:bodyPr/>
          <a:lstStyle/>
          <a:p>
            <a:r>
              <a:rPr lang="en-US" dirty="0"/>
              <a:t>Case studies</a:t>
            </a:r>
          </a:p>
        </p:txBody>
      </p:sp>
    </p:spTree>
    <p:extLst>
      <p:ext uri="{BB962C8B-B14F-4D97-AF65-F5344CB8AC3E}">
        <p14:creationId xmlns:p14="http://schemas.microsoft.com/office/powerpoint/2010/main" val="3457439830"/>
      </p:ext>
    </p:extLst>
  </p:cSld>
  <p:clrMapOvr>
    <a:masterClrMapping/>
  </p:clrMapOvr>
  <mc:AlternateContent xmlns:mc="http://schemas.openxmlformats.org/markup-compatibility/2006" xmlns:p14="http://schemas.microsoft.com/office/powerpoint/2010/main">
    <mc:Choice Requires="p14">
      <p:transition spd="slow" p14:dur="15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r="10627"/>
          <a:stretch/>
        </p:blipFill>
        <p:spPr>
          <a:xfrm>
            <a:off x="-13513" y="-1"/>
            <a:ext cx="8118421" cy="5097184"/>
          </a:xfrm>
          <a:prstGeom prst="rect">
            <a:avLst/>
          </a:prstGeom>
        </p:spPr>
      </p:pic>
      <p:sp>
        <p:nvSpPr>
          <p:cNvPr id="31" name="Rectangle 30"/>
          <p:cNvSpPr/>
          <p:nvPr/>
        </p:nvSpPr>
        <p:spPr>
          <a:xfrm>
            <a:off x="-13510" y="0"/>
            <a:ext cx="7328977" cy="4613564"/>
          </a:xfrm>
          <a:prstGeom prst="rect">
            <a:avLst/>
          </a:prstGeom>
          <a:gradFill flip="none" rotWithShape="1">
            <a:gsLst>
              <a:gs pos="26000">
                <a:schemeClr val="accent6">
                  <a:lumMod val="10000"/>
                  <a:alpha val="28000"/>
                </a:schemeClr>
              </a:gs>
              <a:gs pos="0">
                <a:schemeClr val="accent6">
                  <a:lumMod val="10000"/>
                  <a:alpha val="80000"/>
                </a:schemeClr>
              </a:gs>
              <a:gs pos="39000">
                <a:schemeClr val="accent6">
                  <a:lumMod val="10000"/>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7" tIns="91427" rIns="91427" bIns="91427" numCol="1" spcCol="0" rtlCol="0" fromWordArt="0" anchor="b" anchorCtr="0" forceAA="0" compatLnSpc="1">
            <a:prstTxWarp prst="textNoShape">
              <a:avLst/>
            </a:prstTxWarp>
            <a:noAutofit/>
          </a:bodyPr>
          <a:lstStyle/>
          <a:p>
            <a:pPr algn="r" defTabSz="914225">
              <a:defRPr/>
            </a:pPr>
            <a:endParaRPr lang="en-US" sz="1200" dirty="0">
              <a:solidFill>
                <a:prstClr val="white"/>
              </a:solidFill>
              <a:latin typeface="Segoe UI"/>
            </a:endParaRPr>
          </a:p>
        </p:txBody>
      </p:sp>
      <p:sp>
        <p:nvSpPr>
          <p:cNvPr id="26" name="Rectangle 25"/>
          <p:cNvSpPr/>
          <p:nvPr/>
        </p:nvSpPr>
        <p:spPr bwMode="auto">
          <a:xfrm>
            <a:off x="7892715" y="-1"/>
            <a:ext cx="4315133" cy="509718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731520" rIns="274281" bIns="182854" numCol="1" spcCol="0" rtlCol="0" fromWordArt="0" anchor="ctr" anchorCtr="0" forceAA="0" compatLnSpc="1">
            <a:prstTxWarp prst="textNoShape">
              <a:avLst/>
            </a:prstTxWarp>
            <a:noAutofit/>
          </a:bodyPr>
          <a:lstStyle/>
          <a:p>
            <a:pPr defTabSz="914225">
              <a:lnSpc>
                <a:spcPts val="2400"/>
              </a:lnSpc>
              <a:spcAft>
                <a:spcPts val="1200"/>
              </a:spcAft>
              <a:defRPr/>
            </a:pPr>
            <a:r>
              <a:rPr lang="en-US" sz="2000" dirty="0">
                <a:solidFill>
                  <a:schemeClr val="tx2"/>
                </a:solidFill>
                <a:latin typeface="Segoe UI Semibold" panose="020B0702040204020203" pitchFamily="34" charset="0"/>
                <a:cs typeface="Segoe UI Semibold" panose="020B0702040204020203" pitchFamily="34" charset="0"/>
              </a:rPr>
              <a:t>Windows 10 brings a new </a:t>
            </a:r>
            <a:br>
              <a:rPr lang="en-US" sz="2000" dirty="0">
                <a:solidFill>
                  <a:schemeClr val="tx2"/>
                </a:solidFill>
                <a:latin typeface="Segoe UI Semibold" panose="020B0702040204020203" pitchFamily="34" charset="0"/>
                <a:cs typeface="Segoe UI Semibold" panose="020B0702040204020203" pitchFamily="34" charset="0"/>
              </a:rPr>
            </a:br>
            <a:r>
              <a:rPr lang="en-US" sz="2000" dirty="0">
                <a:solidFill>
                  <a:schemeClr val="tx2"/>
                </a:solidFill>
                <a:latin typeface="Segoe UI Semibold" panose="020B0702040204020203" pitchFamily="34" charset="0"/>
                <a:cs typeface="Segoe UI Semibold" panose="020B0702040204020203" pitchFamily="34" charset="0"/>
              </a:rPr>
              <a:t>set of capabilities for identity, information protection and malware resistance. This will </a:t>
            </a:r>
            <a:br>
              <a:rPr lang="en-US" sz="2000" dirty="0">
                <a:solidFill>
                  <a:schemeClr val="tx2"/>
                </a:solidFill>
                <a:latin typeface="Segoe UI Semibold" panose="020B0702040204020203" pitchFamily="34" charset="0"/>
                <a:cs typeface="Segoe UI Semibold" panose="020B0702040204020203" pitchFamily="34" charset="0"/>
              </a:rPr>
            </a:br>
            <a:r>
              <a:rPr lang="en-US" sz="2000" dirty="0">
                <a:solidFill>
                  <a:schemeClr val="tx2"/>
                </a:solidFill>
                <a:latin typeface="Segoe UI Semibold" panose="020B0702040204020203" pitchFamily="34" charset="0"/>
                <a:cs typeface="Segoe UI Semibold" panose="020B0702040204020203" pitchFamily="34" charset="0"/>
              </a:rPr>
              <a:t>help remove reliance on third </a:t>
            </a:r>
            <a:br>
              <a:rPr lang="en-US" sz="2000" dirty="0">
                <a:solidFill>
                  <a:schemeClr val="tx2"/>
                </a:solidFill>
                <a:latin typeface="Segoe UI Semibold" panose="020B0702040204020203" pitchFamily="34" charset="0"/>
                <a:cs typeface="Segoe UI Semibold" panose="020B0702040204020203" pitchFamily="34" charset="0"/>
              </a:rPr>
            </a:br>
            <a:r>
              <a:rPr lang="en-US" sz="2000" dirty="0">
                <a:solidFill>
                  <a:schemeClr val="tx2"/>
                </a:solidFill>
                <a:latin typeface="Segoe UI Semibold" panose="020B0702040204020203" pitchFamily="34" charset="0"/>
                <a:cs typeface="Segoe UI Semibold" panose="020B0702040204020203" pitchFamily="34" charset="0"/>
              </a:rPr>
              <a:t>party security solutions and </a:t>
            </a:r>
            <a:br>
              <a:rPr lang="en-US" sz="2000" dirty="0">
                <a:solidFill>
                  <a:schemeClr val="tx2"/>
                </a:solidFill>
                <a:latin typeface="Segoe UI Semibold" panose="020B0702040204020203" pitchFamily="34" charset="0"/>
                <a:cs typeface="Segoe UI Semibold" panose="020B0702040204020203" pitchFamily="34" charset="0"/>
              </a:rPr>
            </a:br>
            <a:r>
              <a:rPr lang="en-US" sz="2000" dirty="0">
                <a:solidFill>
                  <a:schemeClr val="tx2"/>
                </a:solidFill>
                <a:latin typeface="Segoe UI Semibold" panose="020B0702040204020203" pitchFamily="34" charset="0"/>
                <a:cs typeface="Segoe UI Semibold" panose="020B0702040204020203" pitchFamily="34" charset="0"/>
              </a:rPr>
              <a:t>give NASCAR an end-to-end </a:t>
            </a:r>
            <a:br>
              <a:rPr lang="en-US" sz="2000" dirty="0">
                <a:solidFill>
                  <a:schemeClr val="tx2"/>
                </a:solidFill>
                <a:latin typeface="Segoe UI Semibold" panose="020B0702040204020203" pitchFamily="34" charset="0"/>
                <a:cs typeface="Segoe UI Semibold" panose="020B0702040204020203" pitchFamily="34" charset="0"/>
              </a:rPr>
            </a:br>
            <a:r>
              <a:rPr lang="en-US" sz="2000" dirty="0">
                <a:solidFill>
                  <a:schemeClr val="tx2"/>
                </a:solidFill>
                <a:latin typeface="Segoe UI Semibold" panose="020B0702040204020203" pitchFamily="34" charset="0"/>
                <a:cs typeface="Segoe UI Semibold" panose="020B0702040204020203" pitchFamily="34" charset="0"/>
              </a:rPr>
              <a:t>safe and secure computing environment.” </a:t>
            </a:r>
          </a:p>
          <a:p>
            <a:pPr marL="4763" indent="-4763" defTabSz="914225">
              <a:lnSpc>
                <a:spcPct val="90000"/>
              </a:lnSpc>
              <a:spcAft>
                <a:spcPts val="600"/>
              </a:spcAft>
              <a:defRPr/>
            </a:pPr>
            <a:r>
              <a:rPr lang="en-US" sz="1600" i="1" dirty="0">
                <a:solidFill>
                  <a:schemeClr val="tx2"/>
                </a:solidFill>
                <a:latin typeface="Segoe UI"/>
              </a:rPr>
              <a:t>Steve Worling, Managing Director NASCAR Information Services</a:t>
            </a:r>
          </a:p>
        </p:txBody>
      </p:sp>
      <p:graphicFrame>
        <p:nvGraphicFramePr>
          <p:cNvPr id="29" name="Table 28"/>
          <p:cNvGraphicFramePr>
            <a:graphicFrameLocks noGrp="1"/>
          </p:cNvGraphicFramePr>
          <p:nvPr>
            <p:extLst>
              <p:ext uri="{D42A27DB-BD31-4B8C-83A1-F6EECF244321}">
                <p14:modId xmlns:p14="http://schemas.microsoft.com/office/powerpoint/2010/main" val="1375217034"/>
              </p:ext>
            </p:extLst>
          </p:nvPr>
        </p:nvGraphicFramePr>
        <p:xfrm>
          <a:off x="-13513" y="5101026"/>
          <a:ext cx="12233412" cy="1756974"/>
        </p:xfrm>
        <a:graphic>
          <a:graphicData uri="http://schemas.openxmlformats.org/drawingml/2006/table">
            <a:tbl>
              <a:tblPr firstRow="1" bandRow="1">
                <a:tableStyleId>{5C22544A-7EE6-4342-B048-85BDC9FD1C3A}</a:tableStyleId>
              </a:tblPr>
              <a:tblGrid>
                <a:gridCol w="3569272">
                  <a:extLst>
                    <a:ext uri="{9D8B030D-6E8A-4147-A177-3AD203B41FA5}">
                      <a16:colId xmlns:a16="http://schemas.microsoft.com/office/drawing/2014/main" val="2380742740"/>
                    </a:ext>
                  </a:extLst>
                </a:gridCol>
                <a:gridCol w="2166035">
                  <a:extLst>
                    <a:ext uri="{9D8B030D-6E8A-4147-A177-3AD203B41FA5}">
                      <a16:colId xmlns:a16="http://schemas.microsoft.com/office/drawing/2014/main" val="2273425294"/>
                    </a:ext>
                  </a:extLst>
                </a:gridCol>
                <a:gridCol w="2166035">
                  <a:extLst>
                    <a:ext uri="{9D8B030D-6E8A-4147-A177-3AD203B41FA5}">
                      <a16:colId xmlns:a16="http://schemas.microsoft.com/office/drawing/2014/main" val="437870561"/>
                    </a:ext>
                  </a:extLst>
                </a:gridCol>
                <a:gridCol w="2166035">
                  <a:extLst>
                    <a:ext uri="{9D8B030D-6E8A-4147-A177-3AD203B41FA5}">
                      <a16:colId xmlns:a16="http://schemas.microsoft.com/office/drawing/2014/main" val="2073089540"/>
                    </a:ext>
                  </a:extLst>
                </a:gridCol>
                <a:gridCol w="2166035">
                  <a:extLst>
                    <a:ext uri="{9D8B030D-6E8A-4147-A177-3AD203B41FA5}">
                      <a16:colId xmlns:a16="http://schemas.microsoft.com/office/drawing/2014/main" val="3218504978"/>
                    </a:ext>
                  </a:extLst>
                </a:gridCol>
              </a:tblGrid>
              <a:tr h="1756974">
                <a:tc>
                  <a:txBody>
                    <a:body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600" b="1" i="0" u="none" strike="noStrike" kern="1200" cap="none" spc="0" normalizeH="0" baseline="0" noProof="0" dirty="0">
                          <a:ln>
                            <a:noFill/>
                          </a:ln>
                          <a:solidFill>
                            <a:schemeClr val="bg2"/>
                          </a:solidFill>
                          <a:effectLst/>
                          <a:uLnTx/>
                          <a:uFillTx/>
                          <a:ea typeface="Segoe UI" panose="020B0502040204020203" pitchFamily="34" charset="0"/>
                          <a:cs typeface="Segoe UI"/>
                        </a:rPr>
                        <a:t>Deployment Commitment </a:t>
                      </a:r>
                      <a:endParaRPr kumimoji="0" lang="en-US" sz="1600" b="1" i="0" u="none" strike="noStrike" kern="1200" cap="none" spc="0" normalizeH="0" baseline="0" noProof="0" dirty="0">
                        <a:ln>
                          <a:noFill/>
                        </a:ln>
                        <a:solidFill>
                          <a:schemeClr val="bg2"/>
                        </a:solidFill>
                        <a:effectLst/>
                        <a:uLnTx/>
                        <a:uFillTx/>
                        <a:latin typeface="Segoe UI" panose="020B0502040204020203" pitchFamily="34" charset="0"/>
                        <a:ea typeface="Segoe UI" panose="020B0502040204020203" pitchFamily="34" charset="0"/>
                        <a:cs typeface="Segoe UI" panose="020B0502040204020203" pitchFamily="34" charset="0"/>
                      </a:endParaRPr>
                    </a:p>
                    <a:p>
                      <a:pPr marL="177800" marR="0" lvl="0" indent="-177800" algn="l" defTabSz="932472" rtl="0" eaLnBrk="1" fontAlgn="base" latinLnBrk="0" hangingPunct="1">
                        <a:lnSpc>
                          <a:spcPct val="100000"/>
                        </a:lnSpc>
                        <a:spcBef>
                          <a:spcPct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chemeClr val="bg2"/>
                          </a:solidFill>
                          <a:effectLst/>
                          <a:uLnTx/>
                          <a:uFillTx/>
                          <a:ea typeface="+mn-ea"/>
                          <a:cs typeface="Segoe UI"/>
                        </a:rPr>
                        <a:t>Windows 10 adoption across racing officials to streamline race day Inspection process</a:t>
                      </a:r>
                    </a:p>
                    <a:p>
                      <a:pPr marL="177800" marR="0" lvl="0" indent="-177800" algn="l" defTabSz="932472" rtl="0" eaLnBrk="1" fontAlgn="base" latinLnBrk="0" hangingPunct="1">
                        <a:lnSpc>
                          <a:spcPct val="100000"/>
                        </a:lnSpc>
                        <a:spcBef>
                          <a:spcPct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chemeClr val="bg2"/>
                          </a:solidFill>
                          <a:effectLst/>
                          <a:uLnTx/>
                          <a:uFillTx/>
                          <a:ea typeface="+mn-ea"/>
                          <a:cs typeface="Segoe UI"/>
                        </a:rPr>
                        <a:t>UWP solution with Azure backend to improve race operations and </a:t>
                      </a:r>
                      <a:r>
                        <a:rPr kumimoji="0" lang="en-US" sz="1200" b="0" i="0" u="none" strike="noStrike" kern="1200" cap="none" spc="0" normalizeH="0" baseline="0" noProof="0" dirty="0" err="1">
                          <a:ln>
                            <a:noFill/>
                          </a:ln>
                          <a:solidFill>
                            <a:srgbClr val="FF0000"/>
                          </a:solidFill>
                          <a:effectLst/>
                          <a:uLnTx/>
                          <a:uFillTx/>
                          <a:ea typeface="+mn-ea"/>
                          <a:cs typeface="Segoe UI"/>
                        </a:rPr>
                        <a:t>optimise</a:t>
                      </a:r>
                      <a:r>
                        <a:rPr kumimoji="0" lang="en-US" sz="1200" b="0" i="0" u="none" strike="noStrike" kern="1200" cap="none" spc="0" normalizeH="0" baseline="0" noProof="0" dirty="0">
                          <a:ln>
                            <a:noFill/>
                          </a:ln>
                          <a:solidFill>
                            <a:schemeClr val="bg2"/>
                          </a:solidFill>
                          <a:effectLst/>
                          <a:uLnTx/>
                          <a:uFillTx/>
                          <a:ea typeface="+mn-ea"/>
                          <a:cs typeface="Segoe UI"/>
                        </a:rPr>
                        <a:t> workflow and decision making during and post race</a:t>
                      </a:r>
                    </a:p>
                  </a:txBody>
                  <a:tcPr marL="182880" marR="182880" marT="137160" marB="91440">
                    <a:lnL w="12700" cmpd="sng">
                      <a:noFill/>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Segoe UI Semibold"/>
                        </a:rPr>
                        <a:t>Reduced pre-race inspection process from five hours to two &amp; half hours</a:t>
                      </a:r>
                    </a:p>
                  </a:txBody>
                  <a:tcPr marL="182880" marR="182880" marT="137160" marB="91440">
                    <a:lnL w="28575" cap="flat" cmpd="sng" algn="ctr">
                      <a:noFill/>
                      <a:prstDash val="solid"/>
                      <a:round/>
                      <a:headEnd type="none" w="med" len="med"/>
                      <a:tailEnd type="none" w="med" len="med"/>
                    </a:lnL>
                    <a:lnR w="12700" cap="flat" cmpd="sng" algn="ctr">
                      <a:solidFill>
                        <a:schemeClr val="bg2"/>
                      </a:solidFill>
                      <a:prstDash val="solid"/>
                      <a:round/>
                      <a:headEnd type="none" w="med" len="med"/>
                      <a:tailEnd type="none" w="med" len="med"/>
                    </a:lnR>
                    <a:lnT w="5715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2">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NASCAR officials and series directors now have ​real-time data to ensure competitive balance and adherence to rules</a:t>
                      </a:r>
                    </a:p>
                  </a:txBody>
                  <a:tcPr marL="182880" marR="182880" marT="137160" marB="914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5715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2">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FF0000"/>
                          </a:solidFill>
                          <a:effectLst/>
                          <a:uLnTx/>
                          <a:uFillTx/>
                          <a:latin typeface="+mn-lt"/>
                          <a:ea typeface="+mn-ea"/>
                          <a:cs typeface="Segoe UI Semibold"/>
                        </a:rPr>
                        <a:t>Optimise</a:t>
                      </a:r>
                      <a:r>
                        <a:rPr kumimoji="0" lang="en-US" sz="1200" b="0" i="0" u="none" strike="noStrike" kern="1200" cap="none" spc="0" normalizeH="0" baseline="0" noProof="0" dirty="0">
                          <a:ln>
                            <a:noFill/>
                          </a:ln>
                          <a:solidFill>
                            <a:schemeClr val="tx1"/>
                          </a:solidFill>
                          <a:effectLst/>
                          <a:uLnTx/>
                          <a:uFillTx/>
                          <a:latin typeface="+mn-lt"/>
                          <a:ea typeface="+mn-ea"/>
                          <a:cs typeface="Segoe UI Semibold"/>
                        </a:rPr>
                        <a:t> workflow by consolidating information/</a:t>
                      </a:r>
                      <a:br>
                        <a:rPr kumimoji="0" lang="en-US" sz="1200" b="0" i="0" u="none" strike="noStrike" kern="1200" cap="none" spc="0" normalizeH="0" baseline="0" noProof="0" dirty="0">
                          <a:ln>
                            <a:noFill/>
                          </a:ln>
                          <a:solidFill>
                            <a:schemeClr val="tx1"/>
                          </a:solidFill>
                          <a:effectLst/>
                          <a:uLnTx/>
                          <a:uFillTx/>
                          <a:latin typeface="+mn-lt"/>
                          <a:ea typeface="+mn-ea"/>
                          <a:cs typeface="Segoe UI Semibold" panose="020B0702040204020203" pitchFamily="34" charset="0"/>
                        </a:rPr>
                      </a:br>
                      <a:r>
                        <a:rPr kumimoji="0" lang="en-US" sz="1200" b="0" i="0" u="none" strike="noStrike" kern="1200" cap="none" spc="0" normalizeH="0" baseline="0" noProof="0" dirty="0">
                          <a:ln>
                            <a:noFill/>
                          </a:ln>
                          <a:solidFill>
                            <a:schemeClr val="tx1"/>
                          </a:solidFill>
                          <a:effectLst/>
                          <a:uLnTx/>
                          <a:uFillTx/>
                          <a:latin typeface="+mn-lt"/>
                          <a:ea typeface="+mn-ea"/>
                          <a:cs typeface="Segoe UI Semibold"/>
                        </a:rPr>
                        <a:t>applications into a single unified view for race operations​</a:t>
                      </a:r>
                    </a:p>
                  </a:txBody>
                  <a:tcPr marL="182880" marR="182880" marT="137160" marB="914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5715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2">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Segoe UI Semibold"/>
                        </a:rPr>
                        <a:t>Improve data </a:t>
                      </a:r>
                      <a:r>
                        <a:rPr kumimoji="0" lang="en-US" sz="1200" b="0" i="0" u="none" strike="noStrike" kern="1200" cap="none" spc="0" normalizeH="0" baseline="0" noProof="0" dirty="0" err="1">
                          <a:ln>
                            <a:noFill/>
                          </a:ln>
                          <a:solidFill>
                            <a:srgbClr val="FF0000"/>
                          </a:solidFill>
                          <a:effectLst/>
                          <a:uLnTx/>
                          <a:uFillTx/>
                          <a:latin typeface="+mn-lt"/>
                          <a:ea typeface="+mn-ea"/>
                          <a:cs typeface="Segoe UI Semibold"/>
                        </a:rPr>
                        <a:t>visualisation</a:t>
                      </a:r>
                      <a:r>
                        <a:rPr kumimoji="0" lang="en-US" sz="1200" b="0" i="0" u="none" strike="noStrike" kern="1200" cap="none" spc="0" normalizeH="0" baseline="0" noProof="0" dirty="0">
                          <a:ln>
                            <a:noFill/>
                          </a:ln>
                          <a:solidFill>
                            <a:schemeClr val="tx1"/>
                          </a:solidFill>
                          <a:effectLst/>
                          <a:uLnTx/>
                          <a:uFillTx/>
                          <a:latin typeface="+mn-lt"/>
                          <a:ea typeface="+mn-ea"/>
                          <a:cs typeface="Segoe UI Semibold"/>
                        </a:rPr>
                        <a:t> for improved decision making and offer extensibility to easily grow the solution over time at lower cost and effort</a:t>
                      </a:r>
                    </a:p>
                  </a:txBody>
                  <a:tcPr marL="182880" marR="182880" marT="137160" marB="91440">
                    <a:lnL w="12700" cap="flat" cmpd="sng" algn="ctr">
                      <a:solidFill>
                        <a:schemeClr val="bg2"/>
                      </a:solidFill>
                      <a:prstDash val="solid"/>
                      <a:round/>
                      <a:headEnd type="none" w="med" len="med"/>
                      <a:tailEnd type="none" w="med" len="med"/>
                    </a:lnL>
                    <a:lnR w="12700" cmpd="sng">
                      <a:noFill/>
                    </a:lnR>
                    <a:lnT w="5715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2">
                        <a:lumMod val="95000"/>
                      </a:schemeClr>
                    </a:solidFill>
                  </a:tcPr>
                </a:tc>
                <a:extLst>
                  <a:ext uri="{0D108BD9-81ED-4DB2-BD59-A6C34878D82A}">
                    <a16:rowId xmlns:a16="http://schemas.microsoft.com/office/drawing/2014/main" val="1154598890"/>
                  </a:ext>
                </a:extLst>
              </a:tr>
            </a:tbl>
          </a:graphicData>
        </a:graphic>
      </p:graphicFrame>
      <p:pic>
        <p:nvPicPr>
          <p:cNvPr id="1026" name="Picture 2" descr="https://ebc.a16z.com/wp-content/themes/andreessen/assets/images/nascar-testimonial.png"/>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464834" y="261099"/>
            <a:ext cx="3069356" cy="1104968"/>
          </a:xfrm>
          <a:prstGeom prst="rect">
            <a:avLst/>
          </a:prstGeom>
          <a:noFill/>
          <a:extLst>
            <a:ext uri="{909E8E84-426E-40DD-AFC4-6F175D3DCCD1}">
              <a14:hiddenFill xmlns:a14="http://schemas.microsoft.com/office/drawing/2010/main">
                <a:solidFill>
                  <a:srgbClr val="FFFFFF"/>
                </a:solidFill>
              </a14:hiddenFill>
            </a:ext>
          </a:extLst>
        </p:spPr>
      </p:pic>
      <p:sp>
        <p:nvSpPr>
          <p:cNvPr id="10" name="Trapezoid 9">
            <a:extLst>
              <a:ext uri="{FF2B5EF4-FFF2-40B4-BE49-F238E27FC236}">
                <a16:creationId xmlns:a16="http://schemas.microsoft.com/office/drawing/2014/main" id="{135C8898-211C-491F-8A2C-68423FB4FA47}"/>
              </a:ext>
            </a:extLst>
          </p:cNvPr>
          <p:cNvSpPr/>
          <p:nvPr/>
        </p:nvSpPr>
        <p:spPr>
          <a:xfrm rot="2700000">
            <a:off x="10696578" y="304878"/>
            <a:ext cx="1934468" cy="431575"/>
          </a:xfrm>
          <a:prstGeom prst="trapezoid">
            <a:avLst>
              <a:gd name="adj" fmla="val 99464"/>
            </a:avLst>
          </a:prstGeom>
          <a:solidFill>
            <a:sysClr val="window" lastClr="FFFFFF">
              <a:lumMod val="95000"/>
            </a:sysClr>
          </a:solidFill>
        </p:spPr>
        <p:txBody>
          <a:bodyPr wrap="square" lIns="0" tIns="0" rIns="0" bIns="91427" anchor="t">
            <a:noAutofit/>
          </a:bodyPr>
          <a:lstStyle/>
          <a:p>
            <a:pPr algn="ctr" defTabSz="914201">
              <a:lnSpc>
                <a:spcPct val="90000"/>
              </a:lnSpc>
              <a:defRPr/>
            </a:pPr>
            <a:r>
              <a:rPr lang="en-US" sz="1200" kern="0" cap="all" spc="-50" dirty="0">
                <a:solidFill>
                  <a:schemeClr val="accent1"/>
                </a:solidFill>
                <a:latin typeface="Segoe UI Semibold" panose="020B0702040204020203" pitchFamily="34" charset="0"/>
                <a:cs typeface="Segoe UI Semibold" panose="020B0702040204020203" pitchFamily="34" charset="0"/>
              </a:rPr>
              <a:t>External-</a:t>
            </a:r>
            <a:br>
              <a:rPr lang="en-US" sz="1200" kern="0" cap="all" spc="-50" dirty="0">
                <a:solidFill>
                  <a:schemeClr val="accent1"/>
                </a:solidFill>
                <a:latin typeface="Segoe UI Semibold" panose="020B0702040204020203" pitchFamily="34" charset="0"/>
                <a:cs typeface="Segoe UI Semibold" panose="020B0702040204020203" pitchFamily="34" charset="0"/>
              </a:rPr>
            </a:br>
            <a:r>
              <a:rPr lang="en-US" sz="1200" kern="0" cap="all" spc="-50" dirty="0">
                <a:solidFill>
                  <a:schemeClr val="accent1"/>
                </a:solidFill>
                <a:latin typeface="Segoe UI Semibold" panose="020B0702040204020203" pitchFamily="34" charset="0"/>
                <a:cs typeface="Segoe UI Semibold" panose="020B0702040204020203" pitchFamily="34" charset="0"/>
              </a:rPr>
              <a:t>ready copy</a:t>
            </a:r>
          </a:p>
        </p:txBody>
      </p:sp>
      <p:sp>
        <p:nvSpPr>
          <p:cNvPr id="11" name="Rectangle 10">
            <a:extLst>
              <a:ext uri="{FF2B5EF4-FFF2-40B4-BE49-F238E27FC236}">
                <a16:creationId xmlns:a16="http://schemas.microsoft.com/office/drawing/2014/main" id="{EA2DA293-96E2-4AB1-8CB1-ADEC25E1426C}"/>
              </a:ext>
            </a:extLst>
          </p:cNvPr>
          <p:cNvSpPr/>
          <p:nvPr/>
        </p:nvSpPr>
        <p:spPr>
          <a:xfrm>
            <a:off x="9438988" y="-24441"/>
            <a:ext cx="2288178" cy="921087"/>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2"/>
                </a:solidFill>
                <a:latin typeface="+mj-lt"/>
                <a:cs typeface="Segoe UI"/>
              </a:rPr>
              <a:t>Microsoft 365 Option </a:t>
            </a:r>
            <a:r>
              <a:rPr lang="en-US" sz="1600" i="1" dirty="0">
                <a:solidFill>
                  <a:schemeClr val="bg2"/>
                </a:solidFill>
                <a:cs typeface="Segoe UI"/>
              </a:rPr>
              <a:t>(Please remove this </a:t>
            </a:r>
            <a:br>
              <a:rPr lang="en-US" sz="1600" i="1" dirty="0">
                <a:solidFill>
                  <a:schemeClr val="bg2"/>
                </a:solidFill>
                <a:cs typeface="Segoe UI"/>
              </a:rPr>
            </a:br>
            <a:r>
              <a:rPr lang="en-US" sz="1600" i="1" dirty="0">
                <a:solidFill>
                  <a:schemeClr val="bg2"/>
                </a:solidFill>
                <a:cs typeface="Segoe UI"/>
              </a:rPr>
              <a:t>label before using)</a:t>
            </a:r>
            <a:endParaRPr lang="en-US" sz="1600" i="1" dirty="0">
              <a:solidFill>
                <a:schemeClr val="bg2"/>
              </a:solidFill>
            </a:endParaRPr>
          </a:p>
        </p:txBody>
      </p:sp>
      <p:sp>
        <p:nvSpPr>
          <p:cNvPr id="9" name="Rectangle 8">
            <a:extLst>
              <a:ext uri="{FF2B5EF4-FFF2-40B4-BE49-F238E27FC236}">
                <a16:creationId xmlns:a16="http://schemas.microsoft.com/office/drawing/2014/main" id="{384258F1-75F0-4287-83E6-C42589503395}"/>
              </a:ext>
            </a:extLst>
          </p:cNvPr>
          <p:cNvSpPr>
            <a:spLocks noChangeArrowheads="1"/>
          </p:cNvSpPr>
          <p:nvPr/>
        </p:nvSpPr>
        <p:spPr bwMode="auto">
          <a:xfrm>
            <a:off x="8143824" y="35749"/>
            <a:ext cx="694998" cy="220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lvl="0" defTabSz="914400"/>
            <a:r>
              <a:rPr lang="en-US" altLang="en-US" sz="14300" b="1" spc="-1000" dirty="0">
                <a:solidFill>
                  <a:schemeClr val="accent1"/>
                </a:solidFill>
              </a:rPr>
              <a:t>‘‘</a:t>
            </a:r>
            <a:endParaRPr kumimoji="0" lang="en-US" altLang="en-US" sz="1050" b="0" i="0" u="none" strike="noStrike" cap="none" spc="-1000" normalizeH="0" dirty="0">
              <a:ln>
                <a:noFill/>
              </a:ln>
              <a:solidFill>
                <a:schemeClr val="accent1"/>
              </a:solidFill>
              <a:effectLst/>
              <a:latin typeface="Arial" panose="020B0604020202020204" pitchFamily="34" charset="0"/>
            </a:endParaRPr>
          </a:p>
        </p:txBody>
      </p:sp>
    </p:spTree>
    <p:extLst>
      <p:ext uri="{BB962C8B-B14F-4D97-AF65-F5344CB8AC3E}">
        <p14:creationId xmlns:p14="http://schemas.microsoft.com/office/powerpoint/2010/main" val="2931520222"/>
      </p:ext>
    </p:extLst>
  </p:cSld>
  <p:clrMapOvr>
    <a:masterClrMapping/>
  </p:clrMapOvr>
  <p:transition advClick="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73239859-DAD8-431E-959D-53F9C9CFF083}"/>
              </a:ext>
            </a:extLst>
          </p:cNvPr>
          <p:cNvPicPr>
            <a:picLocks noChangeAspect="1"/>
          </p:cNvPicPr>
          <p:nvPr/>
        </p:nvPicPr>
        <p:blipFill rotWithShape="1">
          <a:blip r:embed="rId3">
            <a:extLst>
              <a:ext uri="{28A0092B-C50C-407E-A947-70E740481C1C}">
                <a14:useLocalDpi xmlns:a14="http://schemas.microsoft.com/office/drawing/2010/main" val="0"/>
              </a:ext>
            </a:extLst>
          </a:blip>
          <a:srcRect l="12674" t="39133" r="10959" b="28352"/>
          <a:stretch/>
        </p:blipFill>
        <p:spPr>
          <a:xfrm>
            <a:off x="160420" y="144380"/>
            <a:ext cx="11871157" cy="3368842"/>
          </a:xfrm>
          <a:prstGeom prst="rect">
            <a:avLst/>
          </a:prstGeom>
        </p:spPr>
      </p:pic>
      <p:sp>
        <p:nvSpPr>
          <p:cNvPr id="2" name="Title 1">
            <a:extLst>
              <a:ext uri="{FF2B5EF4-FFF2-40B4-BE49-F238E27FC236}">
                <a16:creationId xmlns:a16="http://schemas.microsoft.com/office/drawing/2014/main" id="{AB32748D-876C-40C6-A2A5-741044BEE3E9}"/>
              </a:ext>
            </a:extLst>
          </p:cNvPr>
          <p:cNvSpPr>
            <a:spLocks noGrp="1"/>
          </p:cNvSpPr>
          <p:nvPr>
            <p:ph type="title"/>
          </p:nvPr>
        </p:nvSpPr>
        <p:spPr>
          <a:xfrm>
            <a:off x="455994" y="3705727"/>
            <a:ext cx="9370394" cy="1495072"/>
          </a:xfrm>
        </p:spPr>
        <p:txBody>
          <a:bodyPr/>
          <a:lstStyle/>
          <a:p>
            <a:r>
              <a:rPr lang="en-US" dirty="0"/>
              <a:t>The SMB device refresh partner profitability opportunity</a:t>
            </a:r>
          </a:p>
        </p:txBody>
      </p:sp>
    </p:spTree>
    <p:extLst>
      <p:ext uri="{BB962C8B-B14F-4D97-AF65-F5344CB8AC3E}">
        <p14:creationId xmlns:p14="http://schemas.microsoft.com/office/powerpoint/2010/main" val="2068367782"/>
      </p:ext>
    </p:extLst>
  </p:cSld>
  <p:clrMapOvr>
    <a:masterClrMapping/>
  </p:clrMapOvr>
  <mc:AlternateContent xmlns:mc="http://schemas.openxmlformats.org/markup-compatibility/2006" xmlns:p14="http://schemas.microsoft.com/office/powerpoint/2010/main">
    <mc:Choice Requires="p14">
      <p:transition spd="slow" p14:dur="15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 r="29429" b="19240"/>
          <a:stretch/>
        </p:blipFill>
        <p:spPr>
          <a:xfrm>
            <a:off x="-25055" y="487"/>
            <a:ext cx="7917770" cy="5096695"/>
          </a:xfrm>
          <a:prstGeom prst="rect">
            <a:avLst/>
          </a:prstGeom>
        </p:spPr>
      </p:pic>
      <p:sp>
        <p:nvSpPr>
          <p:cNvPr id="18" name="Rectangle 17">
            <a:extLst>
              <a:ext uri="{FF2B5EF4-FFF2-40B4-BE49-F238E27FC236}">
                <a16:creationId xmlns:a16="http://schemas.microsoft.com/office/drawing/2014/main" id="{80B5A2CC-6E69-437D-9D6C-84BB90004881}"/>
              </a:ext>
            </a:extLst>
          </p:cNvPr>
          <p:cNvSpPr/>
          <p:nvPr/>
        </p:nvSpPr>
        <p:spPr bwMode="auto">
          <a:xfrm>
            <a:off x="7892715" y="-1"/>
            <a:ext cx="4315133" cy="509718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0" tIns="640080" rIns="457200" bIns="182854" numCol="1" spcCol="0" rtlCol="0" fromWordArt="0" anchor="ctr" anchorCtr="0" forceAA="0" compatLnSpc="1">
            <a:prstTxWarp prst="textNoShape">
              <a:avLst/>
            </a:prstTxWarp>
            <a:noAutofit/>
          </a:bodyPr>
          <a:lstStyle/>
          <a:p>
            <a:pPr defTabSz="914225">
              <a:lnSpc>
                <a:spcPts val="2700"/>
              </a:lnSpc>
              <a:spcAft>
                <a:spcPts val="1200"/>
              </a:spcAft>
              <a:defRPr/>
            </a:pPr>
            <a:r>
              <a:rPr lang="en-US" sz="2000" dirty="0">
                <a:solidFill>
                  <a:schemeClr val="tx2"/>
                </a:solidFill>
                <a:latin typeface="Segoe UI Semibold" panose="020B0702040204020203" pitchFamily="34" charset="0"/>
                <a:cs typeface="Segoe UI Semibold" panose="020B0702040204020203" pitchFamily="34" charset="0"/>
              </a:rPr>
              <a:t>By using Windows 10 and Office 365 together, our social workers are more effective and our IT costs are significantly lower.” </a:t>
            </a:r>
          </a:p>
          <a:p>
            <a:pPr marL="4763" indent="-4763" defTabSz="914225">
              <a:lnSpc>
                <a:spcPct val="90000"/>
              </a:lnSpc>
              <a:spcAft>
                <a:spcPts val="600"/>
              </a:spcAft>
              <a:defRPr/>
            </a:pPr>
            <a:r>
              <a:rPr lang="en-US" sz="1600" i="1" dirty="0">
                <a:solidFill>
                  <a:schemeClr val="tx2"/>
                </a:solidFill>
              </a:rPr>
              <a:t>Jos </a:t>
            </a:r>
            <a:r>
              <a:rPr lang="en-US" sz="1600" i="1" dirty="0" err="1">
                <a:solidFill>
                  <a:schemeClr val="tx2"/>
                </a:solidFill>
              </a:rPr>
              <a:t>Geesken</a:t>
            </a:r>
            <a:r>
              <a:rPr lang="en-US" sz="1600" i="1" dirty="0">
                <a:solidFill>
                  <a:schemeClr val="tx2"/>
                </a:solidFill>
              </a:rPr>
              <a:t>, CIO, </a:t>
            </a:r>
            <a:r>
              <a:rPr lang="en-US" sz="1600" i="1" dirty="0" err="1">
                <a:solidFill>
                  <a:schemeClr val="tx2"/>
                </a:solidFill>
              </a:rPr>
              <a:t>Wijkracht</a:t>
            </a:r>
            <a:endParaRPr lang="en-US" sz="1600" i="1" dirty="0">
              <a:solidFill>
                <a:schemeClr val="tx2"/>
              </a:solidFill>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6166" y="909078"/>
            <a:ext cx="2102477" cy="575982"/>
          </a:xfrm>
          <a:prstGeom prst="rect">
            <a:avLst/>
          </a:prstGeom>
        </p:spPr>
      </p:pic>
      <p:sp>
        <p:nvSpPr>
          <p:cNvPr id="13" name="Trapezoid 12">
            <a:extLst>
              <a:ext uri="{FF2B5EF4-FFF2-40B4-BE49-F238E27FC236}">
                <a16:creationId xmlns:a16="http://schemas.microsoft.com/office/drawing/2014/main" id="{62333A4F-E7AD-424E-9BBF-C1DF2AADE048}"/>
              </a:ext>
            </a:extLst>
          </p:cNvPr>
          <p:cNvSpPr/>
          <p:nvPr/>
        </p:nvSpPr>
        <p:spPr>
          <a:xfrm rot="2700000">
            <a:off x="10696578" y="304878"/>
            <a:ext cx="1934468" cy="431575"/>
          </a:xfrm>
          <a:prstGeom prst="trapezoid">
            <a:avLst>
              <a:gd name="adj" fmla="val 99464"/>
            </a:avLst>
          </a:prstGeom>
          <a:solidFill>
            <a:sysClr val="window" lastClr="FFFFFF">
              <a:lumMod val="95000"/>
            </a:sysClr>
          </a:solidFill>
        </p:spPr>
        <p:txBody>
          <a:bodyPr wrap="square" lIns="0" tIns="0" rIns="0" bIns="91427" anchor="t">
            <a:noAutofit/>
          </a:bodyPr>
          <a:lstStyle/>
          <a:p>
            <a:pPr algn="ctr" defTabSz="914201">
              <a:lnSpc>
                <a:spcPct val="90000"/>
              </a:lnSpc>
              <a:defRPr/>
            </a:pPr>
            <a:r>
              <a:rPr lang="en-US" sz="1200" kern="0" cap="all" spc="-50" dirty="0">
                <a:solidFill>
                  <a:schemeClr val="accent1"/>
                </a:solidFill>
                <a:latin typeface="Segoe UI Semibold" panose="020B0702040204020203" pitchFamily="34" charset="0"/>
                <a:cs typeface="Segoe UI Semibold" panose="020B0702040204020203" pitchFamily="34" charset="0"/>
              </a:rPr>
              <a:t>External-</a:t>
            </a:r>
            <a:br>
              <a:rPr lang="en-US" sz="1200" kern="0" cap="all" spc="-50" dirty="0">
                <a:solidFill>
                  <a:schemeClr val="accent1"/>
                </a:solidFill>
                <a:latin typeface="Segoe UI Semibold" panose="020B0702040204020203" pitchFamily="34" charset="0"/>
                <a:cs typeface="Segoe UI Semibold" panose="020B0702040204020203" pitchFamily="34" charset="0"/>
              </a:rPr>
            </a:br>
            <a:r>
              <a:rPr lang="en-US" sz="1200" kern="0" cap="all" spc="-50" dirty="0">
                <a:solidFill>
                  <a:schemeClr val="accent1"/>
                </a:solidFill>
                <a:latin typeface="Segoe UI Semibold" panose="020B0702040204020203" pitchFamily="34" charset="0"/>
                <a:cs typeface="Segoe UI Semibold" panose="020B0702040204020203" pitchFamily="34" charset="0"/>
              </a:rPr>
              <a:t>ready copy</a:t>
            </a:r>
          </a:p>
        </p:txBody>
      </p:sp>
      <p:sp>
        <p:nvSpPr>
          <p:cNvPr id="14" name="Rectangle 13">
            <a:extLst>
              <a:ext uri="{FF2B5EF4-FFF2-40B4-BE49-F238E27FC236}">
                <a16:creationId xmlns:a16="http://schemas.microsoft.com/office/drawing/2014/main" id="{5217BA82-A94F-4968-B86C-DF2657E2A8CB}"/>
              </a:ext>
            </a:extLst>
          </p:cNvPr>
          <p:cNvSpPr/>
          <p:nvPr/>
        </p:nvSpPr>
        <p:spPr>
          <a:xfrm>
            <a:off x="9427738" y="-22519"/>
            <a:ext cx="2288178" cy="921087"/>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2"/>
                </a:solidFill>
                <a:latin typeface="+mj-lt"/>
                <a:cs typeface="Segoe UI"/>
              </a:rPr>
              <a:t>Office 365 Option </a:t>
            </a:r>
            <a:r>
              <a:rPr lang="en-US" sz="1600" i="1" dirty="0">
                <a:solidFill>
                  <a:schemeClr val="bg2"/>
                </a:solidFill>
                <a:cs typeface="Segoe UI"/>
              </a:rPr>
              <a:t>(Please remove this </a:t>
            </a:r>
            <a:br>
              <a:rPr lang="en-US" sz="1600" i="1" dirty="0">
                <a:solidFill>
                  <a:schemeClr val="bg2"/>
                </a:solidFill>
                <a:cs typeface="Segoe UI"/>
              </a:rPr>
            </a:br>
            <a:r>
              <a:rPr lang="en-US" sz="1600" i="1" dirty="0">
                <a:solidFill>
                  <a:schemeClr val="bg2"/>
                </a:solidFill>
                <a:cs typeface="Segoe UI"/>
              </a:rPr>
              <a:t>label before using)</a:t>
            </a:r>
            <a:endParaRPr lang="en-US" sz="1600" i="1" dirty="0">
              <a:solidFill>
                <a:schemeClr val="bg2"/>
              </a:solidFill>
            </a:endParaRPr>
          </a:p>
        </p:txBody>
      </p:sp>
      <p:graphicFrame>
        <p:nvGraphicFramePr>
          <p:cNvPr id="17" name="Table 16">
            <a:extLst>
              <a:ext uri="{FF2B5EF4-FFF2-40B4-BE49-F238E27FC236}">
                <a16:creationId xmlns:a16="http://schemas.microsoft.com/office/drawing/2014/main" id="{BF936D2E-9BCA-4967-8740-B8F3B6A178A9}"/>
              </a:ext>
            </a:extLst>
          </p:cNvPr>
          <p:cNvGraphicFramePr>
            <a:graphicFrameLocks noGrp="1"/>
          </p:cNvGraphicFramePr>
          <p:nvPr>
            <p:extLst>
              <p:ext uri="{D42A27DB-BD31-4B8C-83A1-F6EECF244321}">
                <p14:modId xmlns:p14="http://schemas.microsoft.com/office/powerpoint/2010/main" val="1322657624"/>
              </p:ext>
            </p:extLst>
          </p:nvPr>
        </p:nvGraphicFramePr>
        <p:xfrm>
          <a:off x="-13513" y="5101026"/>
          <a:ext cx="12233412" cy="1756974"/>
        </p:xfrm>
        <a:graphic>
          <a:graphicData uri="http://schemas.openxmlformats.org/drawingml/2006/table">
            <a:tbl>
              <a:tblPr firstRow="1" bandRow="1">
                <a:tableStyleId>{5C22544A-7EE6-4342-B048-85BDC9FD1C3A}</a:tableStyleId>
              </a:tblPr>
              <a:tblGrid>
                <a:gridCol w="3569272">
                  <a:extLst>
                    <a:ext uri="{9D8B030D-6E8A-4147-A177-3AD203B41FA5}">
                      <a16:colId xmlns:a16="http://schemas.microsoft.com/office/drawing/2014/main" val="2380742740"/>
                    </a:ext>
                  </a:extLst>
                </a:gridCol>
                <a:gridCol w="2166035">
                  <a:extLst>
                    <a:ext uri="{9D8B030D-6E8A-4147-A177-3AD203B41FA5}">
                      <a16:colId xmlns:a16="http://schemas.microsoft.com/office/drawing/2014/main" val="2273425294"/>
                    </a:ext>
                  </a:extLst>
                </a:gridCol>
                <a:gridCol w="2166035">
                  <a:extLst>
                    <a:ext uri="{9D8B030D-6E8A-4147-A177-3AD203B41FA5}">
                      <a16:colId xmlns:a16="http://schemas.microsoft.com/office/drawing/2014/main" val="437870561"/>
                    </a:ext>
                  </a:extLst>
                </a:gridCol>
                <a:gridCol w="2166035">
                  <a:extLst>
                    <a:ext uri="{9D8B030D-6E8A-4147-A177-3AD203B41FA5}">
                      <a16:colId xmlns:a16="http://schemas.microsoft.com/office/drawing/2014/main" val="2073089540"/>
                    </a:ext>
                  </a:extLst>
                </a:gridCol>
                <a:gridCol w="2166035">
                  <a:extLst>
                    <a:ext uri="{9D8B030D-6E8A-4147-A177-3AD203B41FA5}">
                      <a16:colId xmlns:a16="http://schemas.microsoft.com/office/drawing/2014/main" val="3218504978"/>
                    </a:ext>
                  </a:extLst>
                </a:gridCol>
              </a:tblGrid>
              <a:tr h="1756974">
                <a:tc>
                  <a:txBody>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600" b="1" i="0" u="none" strike="noStrike" kern="1200" cap="none" spc="0" normalizeH="0" baseline="0" noProof="0" dirty="0">
                          <a:ln>
                            <a:noFill/>
                          </a:ln>
                          <a:solidFill>
                            <a:schemeClr val="bg2"/>
                          </a:solidFill>
                          <a:effectLst/>
                          <a:uLnTx/>
                          <a:uFillTx/>
                          <a:ea typeface="Segoe UI" panose="020B0502040204020203" pitchFamily="34" charset="0"/>
                          <a:cs typeface="Segoe UI"/>
                        </a:rPr>
                        <a:t>Social workers adopt Microsoft cloud and devices to better connect with the community</a:t>
                      </a:r>
                    </a:p>
                  </a:txBody>
                  <a:tcPr marL="182880" marR="182880" marT="137160" marB="91440">
                    <a:lnL w="12700" cmpd="sng">
                      <a:noFill/>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chemeClr val="tx1"/>
                          </a:solidFill>
                          <a:effectLst/>
                          <a:uLnTx/>
                          <a:uFillTx/>
                          <a:latin typeface="+mn-lt"/>
                          <a:ea typeface="+mn-ea"/>
                          <a:cs typeface="Segoe UI Semibold"/>
                        </a:rPr>
                        <a:t>Wijkracht</a:t>
                      </a:r>
                      <a:r>
                        <a:rPr kumimoji="0" lang="en-US" sz="1200" b="0" i="0" u="none" strike="noStrike" kern="1200" cap="none" spc="0" normalizeH="0" baseline="0" noProof="0" dirty="0">
                          <a:ln>
                            <a:noFill/>
                          </a:ln>
                          <a:solidFill>
                            <a:schemeClr val="tx1"/>
                          </a:solidFill>
                          <a:effectLst/>
                          <a:uLnTx/>
                          <a:uFillTx/>
                          <a:latin typeface="+mn-lt"/>
                          <a:ea typeface="+mn-ea"/>
                          <a:cs typeface="Segoe UI Semibold"/>
                        </a:rPr>
                        <a:t> wanted an IT environment that combined mobility with security, simplicity, and value but didn’t want to manage an expensive IT infrastructure. </a:t>
                      </a:r>
                    </a:p>
                  </a:txBody>
                  <a:tcPr marL="182880" marR="182880" marT="137160" marB="91440">
                    <a:lnL w="28575" cap="flat" cmpd="sng" algn="ctr">
                      <a:noFill/>
                      <a:prstDash val="solid"/>
                      <a:round/>
                      <a:headEnd type="none" w="med" len="med"/>
                      <a:tailEnd type="none" w="med" len="med"/>
                    </a:lnL>
                    <a:lnR w="12700" cap="flat" cmpd="sng" algn="ctr">
                      <a:solidFill>
                        <a:schemeClr val="bg2"/>
                      </a:solidFill>
                      <a:prstDash val="solid"/>
                      <a:round/>
                      <a:headEnd type="none" w="med" len="med"/>
                      <a:tailEnd type="none" w="med" len="med"/>
                    </a:lnR>
                    <a:lnT w="5715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2">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chemeClr val="tx1"/>
                          </a:solidFill>
                          <a:effectLst/>
                          <a:uLnTx/>
                          <a:uFillTx/>
                          <a:latin typeface="+mn-lt"/>
                          <a:ea typeface="+mn-ea"/>
                          <a:cs typeface="+mn-cs"/>
                        </a:rPr>
                        <a:t>Wijkracht</a:t>
                      </a:r>
                      <a:r>
                        <a:rPr kumimoji="0" lang="en-US" sz="1200" b="0" i="0" u="none" strike="noStrike" kern="1200" cap="none" spc="0" normalizeH="0" baseline="0" noProof="0" dirty="0">
                          <a:ln>
                            <a:noFill/>
                          </a:ln>
                          <a:solidFill>
                            <a:schemeClr val="tx1"/>
                          </a:solidFill>
                          <a:effectLst/>
                          <a:uLnTx/>
                          <a:uFillTx/>
                          <a:latin typeface="+mn-lt"/>
                          <a:ea typeface="+mn-ea"/>
                          <a:cs typeface="+mn-cs"/>
                        </a:rPr>
                        <a:t> adopted a Microsoft cloud infrastructure based on Windows 10 devices, Microsoft Office 365, and Enterprise Mobility Suite.</a:t>
                      </a:r>
                    </a:p>
                  </a:txBody>
                  <a:tcPr marL="182880" marR="182880" marT="137160" marB="914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5715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2">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Segoe UI Semibold"/>
                        </a:rPr>
                        <a:t>Now </a:t>
                      </a:r>
                      <a:r>
                        <a:rPr kumimoji="0" lang="en-US" sz="1200" b="0" i="0" u="none" strike="noStrike" kern="1200" cap="none" spc="0" normalizeH="0" baseline="0" noProof="0" dirty="0" err="1">
                          <a:ln>
                            <a:noFill/>
                          </a:ln>
                          <a:solidFill>
                            <a:schemeClr val="tx1"/>
                          </a:solidFill>
                          <a:effectLst/>
                          <a:uLnTx/>
                          <a:uFillTx/>
                          <a:latin typeface="+mn-lt"/>
                          <a:ea typeface="+mn-ea"/>
                          <a:cs typeface="Segoe UI Semibold"/>
                        </a:rPr>
                        <a:t>Wijkracht</a:t>
                      </a:r>
                      <a:r>
                        <a:rPr kumimoji="0" lang="en-US" sz="1200" b="0" i="0" u="none" strike="noStrike" kern="1200" cap="none" spc="0" normalizeH="0" baseline="0" noProof="0" dirty="0">
                          <a:ln>
                            <a:noFill/>
                          </a:ln>
                          <a:solidFill>
                            <a:schemeClr val="tx1"/>
                          </a:solidFill>
                          <a:effectLst/>
                          <a:uLnTx/>
                          <a:uFillTx/>
                          <a:latin typeface="+mn-lt"/>
                          <a:ea typeface="+mn-ea"/>
                          <a:cs typeface="Segoe UI Semibold"/>
                        </a:rPr>
                        <a:t> can work directly in the community and deliver faster, more convenient </a:t>
                      </a:r>
                      <a:r>
                        <a:rPr kumimoji="0" lang="en-US" sz="1200" b="0" i="0" u="none" strike="noStrike" kern="1200" cap="none" spc="0" normalizeH="0" baseline="0" noProof="0" dirty="0">
                          <a:ln>
                            <a:noFill/>
                          </a:ln>
                          <a:solidFill>
                            <a:srgbClr val="FF0000"/>
                          </a:solidFill>
                          <a:effectLst/>
                          <a:uLnTx/>
                          <a:uFillTx/>
                          <a:latin typeface="+mn-lt"/>
                          <a:ea typeface="+mn-ea"/>
                          <a:cs typeface="Segoe UI Semibold"/>
                        </a:rPr>
                        <a:t>services – at </a:t>
                      </a:r>
                      <a:r>
                        <a:rPr kumimoji="0" lang="en-US" sz="1200" b="0" i="0" u="none" strike="noStrike" kern="1200" cap="none" spc="0" normalizeH="0" baseline="0" noProof="0" dirty="0">
                          <a:ln>
                            <a:noFill/>
                          </a:ln>
                          <a:solidFill>
                            <a:schemeClr val="tx1"/>
                          </a:solidFill>
                          <a:effectLst/>
                          <a:uLnTx/>
                          <a:uFillTx/>
                          <a:latin typeface="+mn-lt"/>
                          <a:ea typeface="+mn-ea"/>
                          <a:cs typeface="Segoe UI Semibold"/>
                        </a:rPr>
                        <a:t>significantly lower cost and with fewer IT headaches.</a:t>
                      </a:r>
                    </a:p>
                  </a:txBody>
                  <a:tcPr marL="182880" marR="182880" marT="137160" marB="914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5715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2">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chemeClr val="tx1"/>
                          </a:solidFill>
                          <a:effectLst/>
                          <a:uLnTx/>
                          <a:uFillTx/>
                          <a:latin typeface="+mn-lt"/>
                          <a:ea typeface="+mn-ea"/>
                          <a:cs typeface="Segoe UI Semibold"/>
                        </a:rPr>
                        <a:t>Wijkracht</a:t>
                      </a:r>
                      <a:r>
                        <a:rPr kumimoji="0" lang="en-US" sz="1200" b="0" i="0" u="none" strike="noStrike" kern="1200" cap="none" spc="0" normalizeH="0" baseline="0" noProof="0" dirty="0">
                          <a:ln>
                            <a:noFill/>
                          </a:ln>
                          <a:solidFill>
                            <a:schemeClr val="tx1"/>
                          </a:solidFill>
                          <a:effectLst/>
                          <a:uLnTx/>
                          <a:uFillTx/>
                          <a:latin typeface="+mn-lt"/>
                          <a:ea typeface="+mn-ea"/>
                          <a:cs typeface="Segoe UI Semibold"/>
                        </a:rPr>
                        <a:t> estimates that its social workers are at least 20 percent more productive. The Microsoft cloud IT environment reduces costs by 30 percent.</a:t>
                      </a:r>
                    </a:p>
                  </a:txBody>
                  <a:tcPr marL="182880" marR="182880" marT="137160" marB="91440">
                    <a:lnL w="12700" cap="flat" cmpd="sng" algn="ctr">
                      <a:solidFill>
                        <a:schemeClr val="bg2"/>
                      </a:solidFill>
                      <a:prstDash val="solid"/>
                      <a:round/>
                      <a:headEnd type="none" w="med" len="med"/>
                      <a:tailEnd type="none" w="med" len="med"/>
                    </a:lnL>
                    <a:lnR w="12700" cmpd="sng">
                      <a:noFill/>
                    </a:lnR>
                    <a:lnT w="5715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2">
                        <a:lumMod val="95000"/>
                      </a:schemeClr>
                    </a:solidFill>
                  </a:tcPr>
                </a:tc>
                <a:extLst>
                  <a:ext uri="{0D108BD9-81ED-4DB2-BD59-A6C34878D82A}">
                    <a16:rowId xmlns:a16="http://schemas.microsoft.com/office/drawing/2014/main" val="1154598890"/>
                  </a:ext>
                </a:extLst>
              </a:tr>
            </a:tbl>
          </a:graphicData>
        </a:graphic>
      </p:graphicFrame>
      <p:sp>
        <p:nvSpPr>
          <p:cNvPr id="19" name="Rectangle 18">
            <a:extLst>
              <a:ext uri="{FF2B5EF4-FFF2-40B4-BE49-F238E27FC236}">
                <a16:creationId xmlns:a16="http://schemas.microsoft.com/office/drawing/2014/main" id="{695C0661-15AF-4312-B7D5-F5C88F903593}"/>
              </a:ext>
            </a:extLst>
          </p:cNvPr>
          <p:cNvSpPr>
            <a:spLocks noChangeArrowheads="1"/>
          </p:cNvSpPr>
          <p:nvPr/>
        </p:nvSpPr>
        <p:spPr bwMode="auto">
          <a:xfrm>
            <a:off x="8240809" y="562230"/>
            <a:ext cx="694998" cy="220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lvl="0" defTabSz="914400"/>
            <a:r>
              <a:rPr lang="en-US" altLang="en-US" sz="14300" b="1" spc="-1000" dirty="0">
                <a:solidFill>
                  <a:schemeClr val="accent1"/>
                </a:solidFill>
              </a:rPr>
              <a:t>‘‘</a:t>
            </a:r>
            <a:endParaRPr kumimoji="0" lang="en-US" altLang="en-US" sz="1050" b="0" i="0" u="none" strike="noStrike" cap="none" spc="-1000" normalizeH="0" dirty="0">
              <a:ln>
                <a:noFill/>
              </a:ln>
              <a:solidFill>
                <a:schemeClr val="accent1"/>
              </a:solidFill>
              <a:effectLst/>
              <a:latin typeface="Arial" panose="020B0604020202020204" pitchFamily="34" charset="0"/>
            </a:endParaRPr>
          </a:p>
        </p:txBody>
      </p:sp>
    </p:spTree>
    <p:extLst>
      <p:ext uri="{BB962C8B-B14F-4D97-AF65-F5344CB8AC3E}">
        <p14:creationId xmlns:p14="http://schemas.microsoft.com/office/powerpoint/2010/main" val="1511157217"/>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6EE628-5ECD-4060-B4E7-FE6A14B62C84}"/>
              </a:ext>
            </a:extLst>
          </p:cNvPr>
          <p:cNvPicPr>
            <a:picLocks noChangeAspect="1"/>
          </p:cNvPicPr>
          <p:nvPr/>
        </p:nvPicPr>
        <p:blipFill rotWithShape="1">
          <a:blip r:embed="rId3">
            <a:extLst>
              <a:ext uri="{28A0092B-C50C-407E-A947-70E740481C1C}">
                <a14:useLocalDpi xmlns:a14="http://schemas.microsoft.com/office/drawing/2010/main" val="0"/>
              </a:ext>
            </a:extLst>
          </a:blip>
          <a:srcRect t="32141" b="25310"/>
          <a:stretch/>
        </p:blipFill>
        <p:spPr>
          <a:xfrm>
            <a:off x="160420" y="144380"/>
            <a:ext cx="11879179" cy="3368842"/>
          </a:xfrm>
          <a:prstGeom prst="rect">
            <a:avLst/>
          </a:prstGeom>
        </p:spPr>
      </p:pic>
      <p:sp>
        <p:nvSpPr>
          <p:cNvPr id="2" name="Title 1">
            <a:extLst>
              <a:ext uri="{FF2B5EF4-FFF2-40B4-BE49-F238E27FC236}">
                <a16:creationId xmlns:a16="http://schemas.microsoft.com/office/drawing/2014/main" id="{AB32748D-876C-40C6-A2A5-741044BEE3E9}"/>
              </a:ext>
            </a:extLst>
          </p:cNvPr>
          <p:cNvSpPr>
            <a:spLocks noGrp="1"/>
          </p:cNvSpPr>
          <p:nvPr>
            <p:ph type="title"/>
          </p:nvPr>
        </p:nvSpPr>
        <p:spPr>
          <a:xfrm>
            <a:off x="455994" y="3645569"/>
            <a:ext cx="9111087" cy="1495072"/>
          </a:xfrm>
        </p:spPr>
        <p:txBody>
          <a:bodyPr/>
          <a:lstStyle/>
          <a:p>
            <a:r>
              <a:rPr lang="en-US" dirty="0"/>
              <a:t>Next steps to capture the SMB device refresh opportunity</a:t>
            </a:r>
          </a:p>
        </p:txBody>
      </p:sp>
    </p:spTree>
    <p:extLst>
      <p:ext uri="{BB962C8B-B14F-4D97-AF65-F5344CB8AC3E}">
        <p14:creationId xmlns:p14="http://schemas.microsoft.com/office/powerpoint/2010/main" val="2169981454"/>
      </p:ext>
    </p:extLst>
  </p:cSld>
  <p:clrMapOvr>
    <a:masterClrMapping/>
  </p:clrMapOvr>
  <mc:AlternateContent xmlns:mc="http://schemas.openxmlformats.org/markup-compatibility/2006" xmlns:p14="http://schemas.microsoft.com/office/powerpoint/2010/main">
    <mc:Choice Requires="p14">
      <p:transition spd="slow" p14:dur="15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38" descr="http://s3.amazonaws.com/isby/lenovopartnernetwork.com/upload/4/images/Windows_10_Pro_whit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9186" b="-5461"/>
          <a:stretch/>
        </p:blipFill>
        <p:spPr bwMode="auto">
          <a:xfrm>
            <a:off x="3478037" y="265799"/>
            <a:ext cx="1115591" cy="216532"/>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a:extLst>
              <a:ext uri="{FF2B5EF4-FFF2-40B4-BE49-F238E27FC236}">
                <a16:creationId xmlns:a16="http://schemas.microsoft.com/office/drawing/2014/main" id="{E1D41308-55F8-4090-994F-3C83479F9EAE}"/>
              </a:ext>
            </a:extLst>
          </p:cNvPr>
          <p:cNvSpPr>
            <a:spLocks noGrp="1"/>
          </p:cNvSpPr>
          <p:nvPr>
            <p:ph type="title"/>
          </p:nvPr>
        </p:nvSpPr>
        <p:spPr/>
        <p:txBody>
          <a:bodyPr/>
          <a:lstStyle/>
          <a:p>
            <a:r>
              <a:rPr lang="en-US"/>
              <a:t>Generate profitable engagements with Windows 10 Pro devices</a:t>
            </a:r>
            <a:br>
              <a:rPr lang="en-US"/>
            </a:br>
            <a:endParaRPr lang="en-US" dirty="0"/>
          </a:p>
        </p:txBody>
      </p:sp>
      <p:sp>
        <p:nvSpPr>
          <p:cNvPr id="22" name="Rectangle 21">
            <a:extLst>
              <a:ext uri="{FF2B5EF4-FFF2-40B4-BE49-F238E27FC236}">
                <a16:creationId xmlns:a16="http://schemas.microsoft.com/office/drawing/2014/main" id="{571261FB-D264-4FB8-B40A-1C45C77678C0}"/>
              </a:ext>
            </a:extLst>
          </p:cNvPr>
          <p:cNvSpPr/>
          <p:nvPr/>
        </p:nvSpPr>
        <p:spPr>
          <a:xfrm>
            <a:off x="9801726" y="0"/>
            <a:ext cx="2388165" cy="921087"/>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solidFill>
                <a:latin typeface="+mj-lt"/>
                <a:cs typeface="Segoe UI"/>
              </a:rPr>
              <a:t>Sales Rep</a:t>
            </a:r>
          </a:p>
          <a:p>
            <a:pPr algn="ctr"/>
            <a:r>
              <a:rPr lang="en-US" sz="1800" dirty="0">
                <a:solidFill>
                  <a:schemeClr val="bg2"/>
                </a:solidFill>
                <a:latin typeface="+mj-lt"/>
                <a:cs typeface="Segoe UI"/>
              </a:rPr>
              <a:t> </a:t>
            </a:r>
            <a:r>
              <a:rPr lang="en-US" sz="1600" i="1" dirty="0">
                <a:solidFill>
                  <a:schemeClr val="bg2"/>
                </a:solidFill>
                <a:cs typeface="Segoe UI"/>
              </a:rPr>
              <a:t>(Please remove this </a:t>
            </a:r>
            <a:br>
              <a:rPr lang="en-US" sz="1600" i="1" dirty="0">
                <a:solidFill>
                  <a:schemeClr val="bg2"/>
                </a:solidFill>
                <a:cs typeface="Segoe UI"/>
              </a:rPr>
            </a:br>
            <a:r>
              <a:rPr lang="en-US" sz="1600" i="1" dirty="0">
                <a:solidFill>
                  <a:schemeClr val="bg2"/>
                </a:solidFill>
                <a:cs typeface="Segoe UI"/>
              </a:rPr>
              <a:t>label before using)</a:t>
            </a:r>
            <a:endParaRPr lang="en-US" sz="1600" i="1" dirty="0">
              <a:solidFill>
                <a:schemeClr val="bg2"/>
              </a:solidFill>
            </a:endParaRPr>
          </a:p>
        </p:txBody>
      </p:sp>
      <p:sp>
        <p:nvSpPr>
          <p:cNvPr id="25" name="Rectangle 24">
            <a:extLst>
              <a:ext uri="{FF2B5EF4-FFF2-40B4-BE49-F238E27FC236}">
                <a16:creationId xmlns:a16="http://schemas.microsoft.com/office/drawing/2014/main" id="{55B1924F-4E9A-41AB-9868-1DB926F43D51}"/>
              </a:ext>
            </a:extLst>
          </p:cNvPr>
          <p:cNvSpPr/>
          <p:nvPr/>
        </p:nvSpPr>
        <p:spPr>
          <a:xfrm>
            <a:off x="6923707" y="4331010"/>
            <a:ext cx="1647746" cy="796654"/>
          </a:xfrm>
          <a:prstGeom prst="rect">
            <a:avLst/>
          </a:prstGeom>
        </p:spPr>
        <p:txBody>
          <a:bodyPr wrap="square" lIns="79281" tIns="39640" rIns="79281" bIns="39640" anchor="t">
            <a:spAutoFit/>
          </a:bodyPr>
          <a:lstStyle/>
          <a:p>
            <a:pPr algn="ctr" defTabSz="687110"/>
            <a:r>
              <a:rPr lang="en-US" sz="1568" kern="0" dirty="0">
                <a:solidFill>
                  <a:schemeClr val="accent1"/>
                </a:solidFill>
                <a:latin typeface="+mj-lt"/>
                <a:cs typeface="Segoe UI Semibold" panose="020B0702040204020203" pitchFamily="34" charset="0"/>
              </a:rPr>
              <a:t>Recommend</a:t>
            </a:r>
          </a:p>
          <a:p>
            <a:pPr algn="ctr" defTabSz="687110"/>
            <a:r>
              <a:rPr lang="en-US" sz="1029" kern="0" dirty="0">
                <a:solidFill>
                  <a:schemeClr val="tx1">
                    <a:lumMod val="90000"/>
                    <a:lumOff val="10000"/>
                  </a:schemeClr>
                </a:solidFill>
                <a:latin typeface="Segoe UI" panose="020B0502040204020203" pitchFamily="34" charset="0"/>
                <a:cs typeface="Segoe UI" panose="020B0502040204020203" pitchFamily="34" charset="0"/>
              </a:rPr>
              <a:t>the best Windows 10 Pro devices to fit the customer</a:t>
            </a:r>
          </a:p>
        </p:txBody>
      </p:sp>
      <p:sp>
        <p:nvSpPr>
          <p:cNvPr id="26" name="Rectangle 25">
            <a:extLst>
              <a:ext uri="{FF2B5EF4-FFF2-40B4-BE49-F238E27FC236}">
                <a16:creationId xmlns:a16="http://schemas.microsoft.com/office/drawing/2014/main" id="{3215059A-5290-4F0B-A141-B294D226C41F}"/>
              </a:ext>
            </a:extLst>
          </p:cNvPr>
          <p:cNvSpPr/>
          <p:nvPr/>
        </p:nvSpPr>
        <p:spPr>
          <a:xfrm>
            <a:off x="5046393" y="4331010"/>
            <a:ext cx="1592355" cy="796654"/>
          </a:xfrm>
          <a:prstGeom prst="rect">
            <a:avLst/>
          </a:prstGeom>
        </p:spPr>
        <p:txBody>
          <a:bodyPr wrap="square" lIns="79281" tIns="39640" rIns="79281" bIns="39640" anchor="t">
            <a:spAutoFit/>
          </a:bodyPr>
          <a:lstStyle/>
          <a:p>
            <a:pPr algn="ctr" defTabSz="687110"/>
            <a:r>
              <a:rPr lang="en-US" sz="1568" kern="0" dirty="0">
                <a:solidFill>
                  <a:schemeClr val="accent1"/>
                </a:solidFill>
                <a:latin typeface="+mj-lt"/>
                <a:cs typeface="Segoe UI Semibold" panose="020B0702040204020203" pitchFamily="34" charset="0"/>
              </a:rPr>
              <a:t>Talk</a:t>
            </a:r>
          </a:p>
          <a:p>
            <a:pPr algn="ctr" defTabSz="687110"/>
            <a:r>
              <a:rPr lang="en-US" sz="1029" kern="0" dirty="0">
                <a:solidFill>
                  <a:schemeClr val="tx1">
                    <a:lumMod val="90000"/>
                    <a:lumOff val="10000"/>
                  </a:schemeClr>
                </a:solidFill>
                <a:latin typeface="Segoe UI" panose="020B0502040204020203" pitchFamily="34" charset="0"/>
                <a:cs typeface="Segoe UI" panose="020B0502040204020203" pitchFamily="34" charset="0"/>
              </a:rPr>
              <a:t>about the choice among business devices with </a:t>
            </a:r>
            <a:br>
              <a:rPr lang="en-US" sz="1029" kern="0" dirty="0">
                <a:solidFill>
                  <a:schemeClr val="tx1">
                    <a:lumMod val="90000"/>
                    <a:lumOff val="10000"/>
                  </a:schemeClr>
                </a:solidFill>
                <a:latin typeface="Segoe UI" panose="020B0502040204020203" pitchFamily="34" charset="0"/>
                <a:cs typeface="Segoe UI" panose="020B0502040204020203" pitchFamily="34" charset="0"/>
              </a:rPr>
            </a:br>
            <a:r>
              <a:rPr lang="en-US" sz="1029" kern="0" dirty="0">
                <a:solidFill>
                  <a:schemeClr val="tx1">
                    <a:lumMod val="90000"/>
                    <a:lumOff val="10000"/>
                  </a:schemeClr>
                </a:solidFill>
                <a:latin typeface="Segoe UI" panose="020B0502040204020203" pitchFamily="34" charset="0"/>
                <a:cs typeface="Segoe UI" panose="020B0502040204020203" pitchFamily="34" charset="0"/>
              </a:rPr>
              <a:t>Windows 10 Pro</a:t>
            </a:r>
          </a:p>
        </p:txBody>
      </p:sp>
      <p:sp>
        <p:nvSpPr>
          <p:cNvPr id="27" name="Rectangle 26">
            <a:extLst>
              <a:ext uri="{FF2B5EF4-FFF2-40B4-BE49-F238E27FC236}">
                <a16:creationId xmlns:a16="http://schemas.microsoft.com/office/drawing/2014/main" id="{24032148-3A19-418D-9290-F2ACC15B6A60}"/>
              </a:ext>
            </a:extLst>
          </p:cNvPr>
          <p:cNvSpPr/>
          <p:nvPr/>
        </p:nvSpPr>
        <p:spPr>
          <a:xfrm>
            <a:off x="1345310" y="4331010"/>
            <a:ext cx="1417051" cy="796654"/>
          </a:xfrm>
          <a:prstGeom prst="rect">
            <a:avLst/>
          </a:prstGeom>
        </p:spPr>
        <p:txBody>
          <a:bodyPr wrap="square" lIns="79281" tIns="39640" rIns="79281" bIns="39640" anchor="t">
            <a:spAutoFit/>
          </a:bodyPr>
          <a:lstStyle/>
          <a:p>
            <a:pPr algn="ctr" defTabSz="687110"/>
            <a:r>
              <a:rPr lang="en-US" sz="1568" kern="0" dirty="0">
                <a:solidFill>
                  <a:schemeClr val="accent1"/>
                </a:solidFill>
                <a:latin typeface="+mj-lt"/>
                <a:cs typeface="Segoe UI Semibold" panose="020B0702040204020203" pitchFamily="34" charset="0"/>
              </a:rPr>
              <a:t>Start</a:t>
            </a:r>
          </a:p>
          <a:p>
            <a:pPr algn="ctr" defTabSz="687110"/>
            <a:r>
              <a:rPr lang="en-US" sz="1029" kern="0" dirty="0">
                <a:solidFill>
                  <a:schemeClr val="tx1">
                    <a:lumMod val="90000"/>
                    <a:lumOff val="10000"/>
                  </a:schemeClr>
                </a:solidFill>
                <a:latin typeface="Segoe UI" panose="020B0502040204020203" pitchFamily="34" charset="0"/>
                <a:cs typeface="Segoe UI" panose="020B0502040204020203" pitchFamily="34" charset="0"/>
              </a:rPr>
              <a:t>the conversation by reviewing the risks of old hardware</a:t>
            </a:r>
          </a:p>
        </p:txBody>
      </p:sp>
      <p:sp>
        <p:nvSpPr>
          <p:cNvPr id="28" name="Rectangle 27">
            <a:extLst>
              <a:ext uri="{FF2B5EF4-FFF2-40B4-BE49-F238E27FC236}">
                <a16:creationId xmlns:a16="http://schemas.microsoft.com/office/drawing/2014/main" id="{B22F02B6-0FFF-45CD-A325-18CDF00B1206}"/>
              </a:ext>
            </a:extLst>
          </p:cNvPr>
          <p:cNvSpPr/>
          <p:nvPr/>
        </p:nvSpPr>
        <p:spPr>
          <a:xfrm>
            <a:off x="3193125" y="4331010"/>
            <a:ext cx="1518597" cy="796654"/>
          </a:xfrm>
          <a:prstGeom prst="rect">
            <a:avLst/>
          </a:prstGeom>
        </p:spPr>
        <p:txBody>
          <a:bodyPr wrap="square" lIns="79281" tIns="39640" rIns="79281" bIns="39640" anchor="t">
            <a:spAutoFit/>
          </a:bodyPr>
          <a:lstStyle/>
          <a:p>
            <a:pPr algn="ctr" defTabSz="687110"/>
            <a:r>
              <a:rPr lang="en-US" sz="1568" kern="0" dirty="0">
                <a:solidFill>
                  <a:schemeClr val="accent1"/>
                </a:solidFill>
                <a:latin typeface="+mj-lt"/>
                <a:cs typeface="Segoe UI Semibold" panose="020B0702040204020203" pitchFamily="34" charset="0"/>
              </a:rPr>
              <a:t>Explain</a:t>
            </a:r>
          </a:p>
          <a:p>
            <a:pPr algn="ctr" defTabSz="687110"/>
            <a:r>
              <a:rPr lang="en-US" sz="1029" kern="0" dirty="0">
                <a:solidFill>
                  <a:schemeClr val="tx1">
                    <a:lumMod val="90000"/>
                    <a:lumOff val="10000"/>
                  </a:schemeClr>
                </a:solidFill>
                <a:latin typeface="Segoe UI" panose="020B0502040204020203" pitchFamily="34" charset="0"/>
                <a:cs typeface="Segoe UI" panose="020B0502040204020203" pitchFamily="34" charset="0"/>
              </a:rPr>
              <a:t>why it’s time to refresh with new Windows 10 Pro devices</a:t>
            </a:r>
          </a:p>
        </p:txBody>
      </p:sp>
      <p:sp>
        <p:nvSpPr>
          <p:cNvPr id="29" name="Oval 28">
            <a:extLst>
              <a:ext uri="{FF2B5EF4-FFF2-40B4-BE49-F238E27FC236}">
                <a16:creationId xmlns:a16="http://schemas.microsoft.com/office/drawing/2014/main" id="{CDBF2DD0-A038-4B0F-9143-15D5BC11D2E1}"/>
              </a:ext>
            </a:extLst>
          </p:cNvPr>
          <p:cNvSpPr>
            <a:spLocks noChangeAspect="1"/>
          </p:cNvSpPr>
          <p:nvPr/>
        </p:nvSpPr>
        <p:spPr bwMode="auto">
          <a:xfrm>
            <a:off x="9496253" y="3898288"/>
            <a:ext cx="274281" cy="274281"/>
          </a:xfrm>
          <a:prstGeom prst="ellipse">
            <a:avLst/>
          </a:prstGeom>
          <a:solidFill>
            <a:schemeClr val="accent1"/>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461" tIns="109968" rIns="137461" bIns="109968" numCol="1" spcCol="0" rtlCol="0" fromWordArt="0" anchor="ctr" anchorCtr="0" forceAA="0" compatLnSpc="1">
            <a:prstTxWarp prst="textNoShape">
              <a:avLst/>
            </a:prstTxWarp>
            <a:noAutofit/>
          </a:bodyPr>
          <a:lstStyle/>
          <a:p>
            <a:pPr algn="ctr" defTabSz="700824" fontAlgn="base">
              <a:spcBef>
                <a:spcPct val="0"/>
              </a:spcBef>
              <a:spcAft>
                <a:spcPct val="0"/>
              </a:spcAft>
            </a:pPr>
            <a:r>
              <a:rPr lang="en-US" sz="1050" b="1" kern="0" dirty="0">
                <a:gradFill>
                  <a:gsLst>
                    <a:gs pos="0">
                      <a:srgbClr val="FFFFFF"/>
                    </a:gs>
                    <a:gs pos="100000">
                      <a:srgbClr val="FFFFFF"/>
                    </a:gs>
                  </a:gsLst>
                  <a:lin ang="5400000" scaled="0"/>
                </a:gradFill>
                <a:ea typeface="Segoe UI" pitchFamily="34" charset="0"/>
                <a:cs typeface="Segoe UI Light" panose="020B0502040204020203" pitchFamily="34" charset="0"/>
              </a:rPr>
              <a:t>5</a:t>
            </a:r>
          </a:p>
        </p:txBody>
      </p:sp>
      <p:sp>
        <p:nvSpPr>
          <p:cNvPr id="34" name="Rectangle 33">
            <a:extLst>
              <a:ext uri="{FF2B5EF4-FFF2-40B4-BE49-F238E27FC236}">
                <a16:creationId xmlns:a16="http://schemas.microsoft.com/office/drawing/2014/main" id="{870F3B82-C567-4FDF-AC96-6733090703FE}"/>
              </a:ext>
            </a:extLst>
          </p:cNvPr>
          <p:cNvSpPr/>
          <p:nvPr/>
        </p:nvSpPr>
        <p:spPr>
          <a:xfrm>
            <a:off x="346375" y="1489334"/>
            <a:ext cx="8185511" cy="1532856"/>
          </a:xfrm>
          <a:prstGeom prst="rect">
            <a:avLst/>
          </a:prstGeom>
        </p:spPr>
        <p:txBody>
          <a:bodyPr wrap="none">
            <a:spAutoFit/>
          </a:bodyPr>
          <a:lstStyle/>
          <a:p>
            <a:pPr>
              <a:spcAft>
                <a:spcPts val="600"/>
              </a:spcAft>
              <a:defRPr/>
            </a:pPr>
            <a:r>
              <a:rPr lang="en-US" sz="1961" dirty="0">
                <a:solidFill>
                  <a:schemeClr val="accent1"/>
                </a:solidFill>
                <a:latin typeface="+mj-lt"/>
                <a:cs typeface="Segoe UI Semilight" panose="020B0402040204020203" pitchFamily="34" charset="0"/>
              </a:rPr>
              <a:t>Step One: </a:t>
            </a:r>
            <a:r>
              <a:rPr lang="en-US" sz="1961" dirty="0">
                <a:latin typeface="+mj-lt"/>
                <a:cs typeface="Segoe UI Semilight" panose="020B0402040204020203" pitchFamily="34" charset="0"/>
              </a:rPr>
              <a:t>Get ready </a:t>
            </a:r>
          </a:p>
          <a:p>
            <a:pPr marL="339725" lvl="1" indent="-228600">
              <a:spcAft>
                <a:spcPts val="200"/>
              </a:spcAft>
              <a:buFont typeface="Arial" panose="020B0604020202020204" pitchFamily="34" charset="0"/>
              <a:buChar char="•"/>
              <a:defRPr/>
            </a:pPr>
            <a:r>
              <a:rPr lang="en-US" sz="1600" dirty="0">
                <a:cs typeface="Segoe UI Semilight" panose="020B0402040204020203" pitchFamily="34" charset="0"/>
              </a:rPr>
              <a:t>Study the opportunity, sales materials, and portfolio</a:t>
            </a:r>
          </a:p>
          <a:p>
            <a:pPr marL="339725" lvl="1" indent="-228600">
              <a:spcAft>
                <a:spcPts val="200"/>
              </a:spcAft>
              <a:buFont typeface="Arial" panose="020B0604020202020204" pitchFamily="34" charset="0"/>
              <a:buChar char="•"/>
              <a:defRPr/>
            </a:pPr>
            <a:r>
              <a:rPr lang="en-US" sz="1600" dirty="0">
                <a:cs typeface="Segoe UI Semilight" panose="020B0402040204020203" pitchFamily="34" charset="0"/>
              </a:rPr>
              <a:t>Size up the opportunity: under 1,000 seats with running any devices over 4 years old </a:t>
            </a:r>
          </a:p>
          <a:p>
            <a:pPr marL="339725" lvl="1" indent="-228600">
              <a:spcAft>
                <a:spcPts val="200"/>
              </a:spcAft>
              <a:buFont typeface="Arial" panose="020B0604020202020204" pitchFamily="34" charset="0"/>
              <a:buChar char="•"/>
              <a:defRPr/>
            </a:pPr>
            <a:r>
              <a:rPr lang="en-US" sz="1600" dirty="0" err="1">
                <a:solidFill>
                  <a:schemeClr val="bg1">
                    <a:lumMod val="25000"/>
                  </a:schemeClr>
                </a:solidFill>
                <a:cs typeface="Segoe UI Semilight" panose="020B0402040204020203" pitchFamily="34" charset="0"/>
              </a:rPr>
              <a:t>Customise</a:t>
            </a:r>
            <a:r>
              <a:rPr lang="en-US" sz="1600" dirty="0">
                <a:solidFill>
                  <a:schemeClr val="bg1">
                    <a:lumMod val="25000"/>
                  </a:schemeClr>
                </a:solidFill>
                <a:cs typeface="Segoe UI Semilight" panose="020B0402040204020203" pitchFamily="34" charset="0"/>
              </a:rPr>
              <a:t> materials </a:t>
            </a:r>
            <a:r>
              <a:rPr lang="en-US" sz="1600" dirty="0">
                <a:cs typeface="Segoe UI Semilight" panose="020B0402040204020203" pitchFamily="34" charset="0"/>
              </a:rPr>
              <a:t>for your customer’s specific needs</a:t>
            </a:r>
          </a:p>
          <a:p>
            <a:pPr marL="339725" lvl="1" indent="-228600">
              <a:spcAft>
                <a:spcPts val="200"/>
              </a:spcAft>
              <a:buFont typeface="Arial" panose="020B0604020202020204" pitchFamily="34" charset="0"/>
              <a:buChar char="•"/>
              <a:defRPr/>
            </a:pPr>
            <a:r>
              <a:rPr lang="en-US" sz="1600" dirty="0">
                <a:cs typeface="Segoe UI Semilight" panose="020B0402040204020203" pitchFamily="34" charset="0"/>
              </a:rPr>
              <a:t>Develop device refresh strategy (Services, Software Offerings) </a:t>
            </a:r>
          </a:p>
        </p:txBody>
      </p:sp>
      <p:sp>
        <p:nvSpPr>
          <p:cNvPr id="35" name="Rectangle 34">
            <a:extLst>
              <a:ext uri="{FF2B5EF4-FFF2-40B4-BE49-F238E27FC236}">
                <a16:creationId xmlns:a16="http://schemas.microsoft.com/office/drawing/2014/main" id="{F28689DD-5110-452A-B893-A266A46E2516}"/>
              </a:ext>
            </a:extLst>
          </p:cNvPr>
          <p:cNvSpPr/>
          <p:nvPr/>
        </p:nvSpPr>
        <p:spPr>
          <a:xfrm>
            <a:off x="350429" y="3205010"/>
            <a:ext cx="11583148" cy="392245"/>
          </a:xfrm>
          <a:prstGeom prst="rect">
            <a:avLst/>
          </a:prstGeom>
        </p:spPr>
        <p:txBody>
          <a:bodyPr wrap="square">
            <a:spAutoFit/>
          </a:bodyPr>
          <a:lstStyle/>
          <a:p>
            <a:pPr>
              <a:defRPr/>
            </a:pPr>
            <a:r>
              <a:rPr lang="en-US" sz="1961" dirty="0">
                <a:solidFill>
                  <a:schemeClr val="accent1"/>
                </a:solidFill>
                <a:latin typeface="+mj-lt"/>
                <a:cs typeface="Segoe UI Semilight" panose="020B0402040204020203" pitchFamily="34" charset="0"/>
              </a:rPr>
              <a:t>Step Two: </a:t>
            </a:r>
            <a:r>
              <a:rPr lang="en-US" sz="1961" dirty="0">
                <a:latin typeface="+mj-lt"/>
                <a:cs typeface="Segoe UI Semilight" panose="020B0402040204020203" pitchFamily="34" charset="0"/>
              </a:rPr>
              <a:t>Start the conversation with your customers </a:t>
            </a:r>
          </a:p>
        </p:txBody>
      </p:sp>
      <p:cxnSp>
        <p:nvCxnSpPr>
          <p:cNvPr id="36" name="Straight Arrow Connector 35">
            <a:extLst>
              <a:ext uri="{FF2B5EF4-FFF2-40B4-BE49-F238E27FC236}">
                <a16:creationId xmlns:a16="http://schemas.microsoft.com/office/drawing/2014/main" id="{F64E525D-FFE0-475B-818C-BFBB23854025}"/>
              </a:ext>
            </a:extLst>
          </p:cNvPr>
          <p:cNvCxnSpPr>
            <a:cxnSpLocks/>
          </p:cNvCxnSpPr>
          <p:nvPr/>
        </p:nvCxnSpPr>
        <p:spPr>
          <a:xfrm flipV="1">
            <a:off x="2190976" y="4031131"/>
            <a:ext cx="1395348" cy="1"/>
          </a:xfrm>
          <a:prstGeom prst="straightConnector1">
            <a:avLst/>
          </a:prstGeom>
          <a:ln w="19050" cap="rnd">
            <a:solidFill>
              <a:schemeClr val="tx1">
                <a:lumMod val="50000"/>
                <a:lumOff val="50000"/>
              </a:schemeClr>
            </a:solidFill>
            <a:prstDash val="sysDot"/>
            <a:headEnd type="none"/>
            <a:tailEnd type="triangle" w="lg" len="med"/>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9E8ADE5A-6EB3-4ACB-9FBF-BAB4CFE07BBB}"/>
              </a:ext>
            </a:extLst>
          </p:cNvPr>
          <p:cNvCxnSpPr>
            <a:cxnSpLocks/>
          </p:cNvCxnSpPr>
          <p:nvPr/>
        </p:nvCxnSpPr>
        <p:spPr>
          <a:xfrm flipV="1">
            <a:off x="4085866" y="4031131"/>
            <a:ext cx="1395348" cy="1"/>
          </a:xfrm>
          <a:prstGeom prst="straightConnector1">
            <a:avLst/>
          </a:prstGeom>
          <a:ln w="19050" cap="rnd">
            <a:solidFill>
              <a:schemeClr val="tx1">
                <a:lumMod val="50000"/>
                <a:lumOff val="50000"/>
              </a:schemeClr>
            </a:solidFill>
            <a:prstDash val="sysDot"/>
            <a:headEnd type="none"/>
            <a:tailEnd type="triangle" w="lg" len="med"/>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C44C57A7-6099-4079-841C-0DA8AEE742D0}"/>
              </a:ext>
            </a:extLst>
          </p:cNvPr>
          <p:cNvCxnSpPr>
            <a:cxnSpLocks/>
          </p:cNvCxnSpPr>
          <p:nvPr/>
        </p:nvCxnSpPr>
        <p:spPr>
          <a:xfrm flipV="1">
            <a:off x="5980756" y="4031131"/>
            <a:ext cx="1395348" cy="1"/>
          </a:xfrm>
          <a:prstGeom prst="straightConnector1">
            <a:avLst/>
          </a:prstGeom>
          <a:ln w="19050" cap="rnd">
            <a:solidFill>
              <a:schemeClr val="tx1">
                <a:lumMod val="50000"/>
                <a:lumOff val="50000"/>
              </a:schemeClr>
            </a:solidFill>
            <a:prstDash val="sysDot"/>
            <a:headEnd type="none"/>
            <a:tailEnd type="triangle" w="lg" len="med"/>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81FFF443-B390-4405-B597-1820C9EA0151}"/>
              </a:ext>
            </a:extLst>
          </p:cNvPr>
          <p:cNvCxnSpPr>
            <a:cxnSpLocks/>
          </p:cNvCxnSpPr>
          <p:nvPr/>
        </p:nvCxnSpPr>
        <p:spPr>
          <a:xfrm flipV="1">
            <a:off x="7855924" y="4031131"/>
            <a:ext cx="1395348" cy="1"/>
          </a:xfrm>
          <a:prstGeom prst="straightConnector1">
            <a:avLst/>
          </a:prstGeom>
          <a:ln w="19050" cap="rnd">
            <a:solidFill>
              <a:schemeClr val="tx1">
                <a:lumMod val="50000"/>
                <a:lumOff val="50000"/>
              </a:schemeClr>
            </a:solidFill>
            <a:prstDash val="sysDot"/>
            <a:headEnd type="none"/>
            <a:tailEnd type="triangle" w="lg" len="med"/>
          </a:ln>
        </p:spPr>
        <p:style>
          <a:lnRef idx="1">
            <a:schemeClr val="accent1"/>
          </a:lnRef>
          <a:fillRef idx="0">
            <a:schemeClr val="accent1"/>
          </a:fillRef>
          <a:effectRef idx="0">
            <a:schemeClr val="accent1"/>
          </a:effectRef>
          <a:fontRef idx="minor">
            <a:schemeClr val="tx1"/>
          </a:fontRef>
        </p:style>
      </p:cxnSp>
      <p:sp>
        <p:nvSpPr>
          <p:cNvPr id="41" name="Oval 40">
            <a:extLst>
              <a:ext uri="{FF2B5EF4-FFF2-40B4-BE49-F238E27FC236}">
                <a16:creationId xmlns:a16="http://schemas.microsoft.com/office/drawing/2014/main" id="{A515304A-901A-40DC-9102-C0704953A0FE}"/>
              </a:ext>
            </a:extLst>
          </p:cNvPr>
          <p:cNvSpPr>
            <a:spLocks noChangeAspect="1"/>
          </p:cNvSpPr>
          <p:nvPr/>
        </p:nvSpPr>
        <p:spPr bwMode="auto">
          <a:xfrm>
            <a:off x="1916695" y="3898288"/>
            <a:ext cx="274281" cy="274281"/>
          </a:xfrm>
          <a:prstGeom prst="ellipse">
            <a:avLst/>
          </a:prstGeom>
          <a:solidFill>
            <a:schemeClr val="accent1"/>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461" tIns="109968" rIns="137461" bIns="109968" numCol="1" spcCol="0" rtlCol="0" fromWordArt="0" anchor="ctr" anchorCtr="0" forceAA="0" compatLnSpc="1">
            <a:prstTxWarp prst="textNoShape">
              <a:avLst/>
            </a:prstTxWarp>
            <a:noAutofit/>
          </a:bodyPr>
          <a:lstStyle/>
          <a:p>
            <a:pPr algn="ctr" defTabSz="700824" fontAlgn="base">
              <a:spcBef>
                <a:spcPct val="0"/>
              </a:spcBef>
              <a:spcAft>
                <a:spcPct val="0"/>
              </a:spcAft>
            </a:pPr>
            <a:r>
              <a:rPr lang="en-US" sz="1050" b="1" kern="0" dirty="0">
                <a:gradFill>
                  <a:gsLst>
                    <a:gs pos="0">
                      <a:srgbClr val="FFFFFF"/>
                    </a:gs>
                    <a:gs pos="100000">
                      <a:srgbClr val="FFFFFF"/>
                    </a:gs>
                  </a:gsLst>
                  <a:lin ang="5400000" scaled="0"/>
                </a:gradFill>
                <a:ea typeface="Segoe UI" pitchFamily="34" charset="0"/>
                <a:cs typeface="Segoe UI Light" panose="020B0502040204020203" pitchFamily="34" charset="0"/>
              </a:rPr>
              <a:t>1</a:t>
            </a:r>
          </a:p>
        </p:txBody>
      </p:sp>
      <p:sp>
        <p:nvSpPr>
          <p:cNvPr id="42" name="Oval 41">
            <a:extLst>
              <a:ext uri="{FF2B5EF4-FFF2-40B4-BE49-F238E27FC236}">
                <a16:creationId xmlns:a16="http://schemas.microsoft.com/office/drawing/2014/main" id="{44841E94-E168-41E1-94E8-4EECA7AE024E}"/>
              </a:ext>
            </a:extLst>
          </p:cNvPr>
          <p:cNvSpPr>
            <a:spLocks noChangeAspect="1"/>
          </p:cNvSpPr>
          <p:nvPr/>
        </p:nvSpPr>
        <p:spPr bwMode="auto">
          <a:xfrm>
            <a:off x="3811585" y="3898288"/>
            <a:ext cx="274281" cy="274281"/>
          </a:xfrm>
          <a:prstGeom prst="ellipse">
            <a:avLst/>
          </a:prstGeom>
          <a:solidFill>
            <a:schemeClr val="accent1"/>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461" tIns="109968" rIns="137461" bIns="109968" numCol="1" spcCol="0" rtlCol="0" fromWordArt="0" anchor="ctr" anchorCtr="0" forceAA="0" compatLnSpc="1">
            <a:prstTxWarp prst="textNoShape">
              <a:avLst/>
            </a:prstTxWarp>
            <a:noAutofit/>
          </a:bodyPr>
          <a:lstStyle/>
          <a:p>
            <a:pPr algn="ctr" defTabSz="700824" fontAlgn="base">
              <a:spcBef>
                <a:spcPct val="0"/>
              </a:spcBef>
              <a:spcAft>
                <a:spcPct val="0"/>
              </a:spcAft>
            </a:pPr>
            <a:r>
              <a:rPr lang="en-US" sz="1050" b="1" kern="0" dirty="0">
                <a:gradFill>
                  <a:gsLst>
                    <a:gs pos="0">
                      <a:srgbClr val="FFFFFF"/>
                    </a:gs>
                    <a:gs pos="100000">
                      <a:srgbClr val="FFFFFF"/>
                    </a:gs>
                  </a:gsLst>
                  <a:lin ang="5400000" scaled="0"/>
                </a:gradFill>
                <a:ea typeface="Segoe UI" pitchFamily="34" charset="0"/>
                <a:cs typeface="Segoe UI Light" panose="020B0502040204020203" pitchFamily="34" charset="0"/>
              </a:rPr>
              <a:t>2</a:t>
            </a:r>
          </a:p>
        </p:txBody>
      </p:sp>
      <p:sp>
        <p:nvSpPr>
          <p:cNvPr id="43" name="Oval 42">
            <a:extLst>
              <a:ext uri="{FF2B5EF4-FFF2-40B4-BE49-F238E27FC236}">
                <a16:creationId xmlns:a16="http://schemas.microsoft.com/office/drawing/2014/main" id="{68B8DF39-B8C7-4DBC-B9E8-04C449658805}"/>
              </a:ext>
            </a:extLst>
          </p:cNvPr>
          <p:cNvSpPr>
            <a:spLocks noChangeAspect="1"/>
          </p:cNvSpPr>
          <p:nvPr/>
        </p:nvSpPr>
        <p:spPr bwMode="auto">
          <a:xfrm>
            <a:off x="7601365" y="3898288"/>
            <a:ext cx="274281" cy="274281"/>
          </a:xfrm>
          <a:prstGeom prst="ellipse">
            <a:avLst/>
          </a:prstGeom>
          <a:solidFill>
            <a:schemeClr val="accent1"/>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461" tIns="109968" rIns="137461" bIns="109968" numCol="1" spcCol="0" rtlCol="0" fromWordArt="0" anchor="ctr" anchorCtr="0" forceAA="0" compatLnSpc="1">
            <a:prstTxWarp prst="textNoShape">
              <a:avLst/>
            </a:prstTxWarp>
            <a:noAutofit/>
          </a:bodyPr>
          <a:lstStyle/>
          <a:p>
            <a:pPr algn="ctr" defTabSz="700824" fontAlgn="base">
              <a:spcBef>
                <a:spcPct val="0"/>
              </a:spcBef>
              <a:spcAft>
                <a:spcPct val="0"/>
              </a:spcAft>
            </a:pPr>
            <a:r>
              <a:rPr lang="en-US" sz="1050" b="1" kern="0" dirty="0">
                <a:gradFill>
                  <a:gsLst>
                    <a:gs pos="0">
                      <a:srgbClr val="FFFFFF"/>
                    </a:gs>
                    <a:gs pos="100000">
                      <a:srgbClr val="FFFFFF"/>
                    </a:gs>
                  </a:gsLst>
                  <a:lin ang="5400000" scaled="0"/>
                </a:gradFill>
                <a:ea typeface="Segoe UI" pitchFamily="34" charset="0"/>
                <a:cs typeface="Segoe UI Light" panose="020B0502040204020203" pitchFamily="34" charset="0"/>
              </a:rPr>
              <a:t>4</a:t>
            </a:r>
          </a:p>
        </p:txBody>
      </p:sp>
      <p:sp>
        <p:nvSpPr>
          <p:cNvPr id="44" name="Oval 43">
            <a:extLst>
              <a:ext uri="{FF2B5EF4-FFF2-40B4-BE49-F238E27FC236}">
                <a16:creationId xmlns:a16="http://schemas.microsoft.com/office/drawing/2014/main" id="{01015627-0953-48F6-8ED2-D95D723259FA}"/>
              </a:ext>
            </a:extLst>
          </p:cNvPr>
          <p:cNvSpPr>
            <a:spLocks noChangeAspect="1"/>
          </p:cNvSpPr>
          <p:nvPr/>
        </p:nvSpPr>
        <p:spPr bwMode="auto">
          <a:xfrm>
            <a:off x="5706475" y="3898288"/>
            <a:ext cx="274281" cy="274281"/>
          </a:xfrm>
          <a:prstGeom prst="ellipse">
            <a:avLst/>
          </a:prstGeom>
          <a:solidFill>
            <a:schemeClr val="accent1"/>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461" tIns="109968" rIns="137461" bIns="109968" numCol="1" spcCol="0" rtlCol="0" fromWordArt="0" anchor="ctr" anchorCtr="0" forceAA="0" compatLnSpc="1">
            <a:prstTxWarp prst="textNoShape">
              <a:avLst/>
            </a:prstTxWarp>
            <a:noAutofit/>
          </a:bodyPr>
          <a:lstStyle/>
          <a:p>
            <a:pPr algn="ctr" defTabSz="700824" fontAlgn="base">
              <a:spcBef>
                <a:spcPct val="0"/>
              </a:spcBef>
              <a:spcAft>
                <a:spcPct val="0"/>
              </a:spcAft>
            </a:pPr>
            <a:r>
              <a:rPr lang="en-US" sz="1050" b="1" kern="0" dirty="0">
                <a:gradFill>
                  <a:gsLst>
                    <a:gs pos="0">
                      <a:srgbClr val="FFFFFF"/>
                    </a:gs>
                    <a:gs pos="100000">
                      <a:srgbClr val="FFFFFF"/>
                    </a:gs>
                  </a:gsLst>
                  <a:lin ang="5400000" scaled="0"/>
                </a:gradFill>
                <a:ea typeface="Segoe UI" pitchFamily="34" charset="0"/>
                <a:cs typeface="Segoe UI Light" panose="020B0502040204020203" pitchFamily="34" charset="0"/>
              </a:rPr>
              <a:t>3</a:t>
            </a:r>
          </a:p>
        </p:txBody>
      </p:sp>
      <p:sp>
        <p:nvSpPr>
          <p:cNvPr id="45" name="Rectangle 44">
            <a:extLst>
              <a:ext uri="{FF2B5EF4-FFF2-40B4-BE49-F238E27FC236}">
                <a16:creationId xmlns:a16="http://schemas.microsoft.com/office/drawing/2014/main" id="{0291E5AB-FCAE-4C98-9EBB-853CBBAA9E54}"/>
              </a:ext>
            </a:extLst>
          </p:cNvPr>
          <p:cNvSpPr/>
          <p:nvPr/>
        </p:nvSpPr>
        <p:spPr>
          <a:xfrm>
            <a:off x="350429" y="5530364"/>
            <a:ext cx="11583148" cy="392245"/>
          </a:xfrm>
          <a:prstGeom prst="rect">
            <a:avLst/>
          </a:prstGeom>
        </p:spPr>
        <p:txBody>
          <a:bodyPr wrap="square">
            <a:spAutoFit/>
          </a:bodyPr>
          <a:lstStyle/>
          <a:p>
            <a:pPr>
              <a:defRPr/>
            </a:pPr>
            <a:r>
              <a:rPr lang="en-US" sz="1961" dirty="0">
                <a:solidFill>
                  <a:schemeClr val="accent1"/>
                </a:solidFill>
                <a:latin typeface="+mj-lt"/>
                <a:cs typeface="Segoe UI Semilight" panose="020B0402040204020203" pitchFamily="34" charset="0"/>
              </a:rPr>
              <a:t>Step Three: </a:t>
            </a:r>
            <a:r>
              <a:rPr lang="en-US" sz="1961" dirty="0">
                <a:latin typeface="+mj-lt"/>
                <a:cs typeface="Segoe UI Semilight" panose="020B0402040204020203" pitchFamily="34" charset="0"/>
              </a:rPr>
              <a:t>Leverage the Cost of Doing Nothing BOM and your Sales Manager for pre-sales support</a:t>
            </a:r>
          </a:p>
        </p:txBody>
      </p:sp>
      <p:sp>
        <p:nvSpPr>
          <p:cNvPr id="48" name="Rectangle 47">
            <a:extLst>
              <a:ext uri="{FF2B5EF4-FFF2-40B4-BE49-F238E27FC236}">
                <a16:creationId xmlns:a16="http://schemas.microsoft.com/office/drawing/2014/main" id="{A584A5FE-06B7-410B-8BFC-026D9C7061D0}"/>
              </a:ext>
            </a:extLst>
          </p:cNvPr>
          <p:cNvSpPr/>
          <p:nvPr/>
        </p:nvSpPr>
        <p:spPr>
          <a:xfrm>
            <a:off x="8666967" y="4379138"/>
            <a:ext cx="1932854" cy="832824"/>
          </a:xfrm>
          <a:prstGeom prst="rect">
            <a:avLst/>
          </a:prstGeom>
        </p:spPr>
        <p:txBody>
          <a:bodyPr wrap="square" lIns="79281" tIns="39640" rIns="79281" bIns="39640" anchor="t">
            <a:spAutoFit/>
          </a:bodyPr>
          <a:lstStyle/>
          <a:p>
            <a:pPr algn="ctr" defTabSz="687110">
              <a:lnSpc>
                <a:spcPts val="1700"/>
              </a:lnSpc>
            </a:pPr>
            <a:r>
              <a:rPr lang="en-US" sz="1568" kern="0" dirty="0">
                <a:solidFill>
                  <a:schemeClr val="accent1"/>
                </a:solidFill>
                <a:latin typeface="+mj-lt"/>
                <a:cs typeface="Segoe UI Semibold" panose="020B0702040204020203" pitchFamily="34" charset="0"/>
              </a:rPr>
              <a:t>Offer services </a:t>
            </a:r>
            <a:br>
              <a:rPr lang="en-US" sz="1568" kern="0" dirty="0">
                <a:solidFill>
                  <a:schemeClr val="accent1"/>
                </a:solidFill>
                <a:latin typeface="+mj-lt"/>
                <a:cs typeface="Segoe UI Semibold" panose="020B0702040204020203" pitchFamily="34" charset="0"/>
              </a:rPr>
            </a:br>
            <a:r>
              <a:rPr lang="en-US" sz="1568" kern="0" dirty="0">
                <a:solidFill>
                  <a:schemeClr val="accent1"/>
                </a:solidFill>
                <a:latin typeface="+mj-lt"/>
                <a:cs typeface="Segoe UI Semibold" panose="020B0702040204020203" pitchFamily="34" charset="0"/>
              </a:rPr>
              <a:t>and upsell</a:t>
            </a:r>
          </a:p>
          <a:p>
            <a:pPr algn="ctr" defTabSz="687110"/>
            <a:r>
              <a:rPr lang="en-US" sz="1029" kern="0" dirty="0">
                <a:solidFill>
                  <a:schemeClr val="tx1">
                    <a:lumMod val="90000"/>
                    <a:lumOff val="10000"/>
                  </a:schemeClr>
                </a:solidFill>
                <a:latin typeface="Segoe UI" panose="020B0502040204020203" pitchFamily="34" charset="0"/>
                <a:cs typeface="Segoe UI" panose="020B0502040204020203" pitchFamily="34" charset="0"/>
              </a:rPr>
              <a:t>Office 365 or Microsoft 365 </a:t>
            </a:r>
            <a:br>
              <a:rPr lang="en-US" sz="1029" kern="0" dirty="0">
                <a:solidFill>
                  <a:schemeClr val="tx1">
                    <a:lumMod val="90000"/>
                    <a:lumOff val="10000"/>
                  </a:schemeClr>
                </a:solidFill>
                <a:latin typeface="Segoe UI" panose="020B0502040204020203" pitchFamily="34" charset="0"/>
                <a:cs typeface="Segoe UI" panose="020B0502040204020203" pitchFamily="34" charset="0"/>
              </a:rPr>
            </a:br>
            <a:r>
              <a:rPr lang="en-US" sz="1029" kern="0" dirty="0">
                <a:solidFill>
                  <a:schemeClr val="tx1">
                    <a:lumMod val="90000"/>
                    <a:lumOff val="10000"/>
                  </a:schemeClr>
                </a:solidFill>
                <a:latin typeface="Segoe UI" panose="020B0502040204020203" pitchFamily="34" charset="0"/>
                <a:cs typeface="Segoe UI" panose="020B0502040204020203" pitchFamily="34" charset="0"/>
              </a:rPr>
              <a:t>on a Windows device</a:t>
            </a:r>
          </a:p>
        </p:txBody>
      </p:sp>
    </p:spTree>
    <p:extLst>
      <p:ext uri="{BB962C8B-B14F-4D97-AF65-F5344CB8AC3E}">
        <p14:creationId xmlns:p14="http://schemas.microsoft.com/office/powerpoint/2010/main" val="1202025910"/>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 name="Table 214">
            <a:extLst>
              <a:ext uri="{FF2B5EF4-FFF2-40B4-BE49-F238E27FC236}">
                <a16:creationId xmlns:a16="http://schemas.microsoft.com/office/drawing/2014/main" id="{B576B148-CC7B-4279-BEAB-3CB27CF453D5}"/>
              </a:ext>
            </a:extLst>
          </p:cNvPr>
          <p:cNvGraphicFramePr>
            <a:graphicFrameLocks noGrp="1"/>
          </p:cNvGraphicFramePr>
          <p:nvPr>
            <p:extLst>
              <p:ext uri="{D42A27DB-BD31-4B8C-83A1-F6EECF244321}">
                <p14:modId xmlns:p14="http://schemas.microsoft.com/office/powerpoint/2010/main" val="339340700"/>
              </p:ext>
            </p:extLst>
          </p:nvPr>
        </p:nvGraphicFramePr>
        <p:xfrm>
          <a:off x="452472" y="1543047"/>
          <a:ext cx="11309314" cy="4861679"/>
        </p:xfrm>
        <a:graphic>
          <a:graphicData uri="http://schemas.openxmlformats.org/drawingml/2006/table">
            <a:tbl>
              <a:tblPr firstRow="1" bandRow="1">
                <a:tableStyleId>{1FECB4D8-DB02-4DC6-A0A2-4F2EBAE1DC90}</a:tableStyleId>
              </a:tblPr>
              <a:tblGrid>
                <a:gridCol w="1770094">
                  <a:extLst>
                    <a:ext uri="{9D8B030D-6E8A-4147-A177-3AD203B41FA5}">
                      <a16:colId xmlns:a16="http://schemas.microsoft.com/office/drawing/2014/main" val="486195207"/>
                    </a:ext>
                  </a:extLst>
                </a:gridCol>
                <a:gridCol w="1914537">
                  <a:extLst>
                    <a:ext uri="{9D8B030D-6E8A-4147-A177-3AD203B41FA5}">
                      <a16:colId xmlns:a16="http://schemas.microsoft.com/office/drawing/2014/main" val="1364392836"/>
                    </a:ext>
                  </a:extLst>
                </a:gridCol>
                <a:gridCol w="1834374">
                  <a:extLst>
                    <a:ext uri="{9D8B030D-6E8A-4147-A177-3AD203B41FA5}">
                      <a16:colId xmlns:a16="http://schemas.microsoft.com/office/drawing/2014/main" val="2384817893"/>
                    </a:ext>
                  </a:extLst>
                </a:gridCol>
                <a:gridCol w="1930103">
                  <a:extLst>
                    <a:ext uri="{9D8B030D-6E8A-4147-A177-3AD203B41FA5}">
                      <a16:colId xmlns:a16="http://schemas.microsoft.com/office/drawing/2014/main" val="3727366377"/>
                    </a:ext>
                  </a:extLst>
                </a:gridCol>
                <a:gridCol w="1930103">
                  <a:extLst>
                    <a:ext uri="{9D8B030D-6E8A-4147-A177-3AD203B41FA5}">
                      <a16:colId xmlns:a16="http://schemas.microsoft.com/office/drawing/2014/main" val="129128883"/>
                    </a:ext>
                  </a:extLst>
                </a:gridCol>
                <a:gridCol w="1930103">
                  <a:extLst>
                    <a:ext uri="{9D8B030D-6E8A-4147-A177-3AD203B41FA5}">
                      <a16:colId xmlns:a16="http://schemas.microsoft.com/office/drawing/2014/main" val="892631941"/>
                    </a:ext>
                  </a:extLst>
                </a:gridCol>
              </a:tblGrid>
              <a:tr h="422228">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noProof="0" dirty="0">
                          <a:ln>
                            <a:noFill/>
                          </a:ln>
                          <a:solidFill>
                            <a:schemeClr val="bg2"/>
                          </a:solidFill>
                          <a:effectLst/>
                          <a:uLnTx/>
                          <a:uFillTx/>
                          <a:latin typeface="+mj-lt"/>
                          <a:sym typeface="Arial"/>
                        </a:rPr>
                        <a:t>HP Elite X2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noProof="0" dirty="0">
                          <a:ln>
                            <a:noFill/>
                          </a:ln>
                          <a:solidFill>
                            <a:schemeClr val="bg2"/>
                          </a:solidFill>
                          <a:effectLst/>
                          <a:uLnTx/>
                          <a:uFillTx/>
                          <a:latin typeface="+mj-lt"/>
                          <a:sym typeface="Arial"/>
                        </a:rPr>
                        <a:t>1012 G2</a:t>
                      </a:r>
                      <a:endParaRPr kumimoji="0" lang="en-US" sz="1400" b="0" i="0" u="none" strike="noStrike" kern="0" cap="none" spc="0" normalizeH="0" baseline="0" noProof="0" dirty="0">
                        <a:ln>
                          <a:noFill/>
                        </a:ln>
                        <a:solidFill>
                          <a:schemeClr val="bg2"/>
                        </a:solidFill>
                        <a:effectLst/>
                        <a:uLnTx/>
                        <a:uFillTx/>
                        <a:latin typeface="+mj-lt"/>
                        <a:ea typeface="+mn-ea"/>
                        <a:cs typeface="Segoe UI Light" panose="020B0502040204020203" pitchFamily="34" charset="0"/>
                        <a:sym typeface="Arial"/>
                      </a:endParaRPr>
                    </a:p>
                  </a:txBody>
                  <a:tcPr marL="91427" marR="91427" marT="45713" marB="45713">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noProof="0" dirty="0">
                          <a:ln>
                            <a:noFill/>
                          </a:ln>
                          <a:solidFill>
                            <a:schemeClr val="bg2"/>
                          </a:solidFill>
                          <a:effectLst/>
                          <a:uLnTx/>
                          <a:uFillTx/>
                          <a:latin typeface="+mj-lt"/>
                          <a:sym typeface="Arial"/>
                        </a:rPr>
                        <a:t>HP </a:t>
                      </a:r>
                      <a:r>
                        <a:rPr kumimoji="0" lang="en-US" sz="1400" b="0" u="none" strike="noStrike" kern="0" cap="none" spc="0" normalizeH="0" baseline="0" noProof="0" dirty="0" err="1">
                          <a:ln>
                            <a:noFill/>
                          </a:ln>
                          <a:solidFill>
                            <a:schemeClr val="bg2"/>
                          </a:solidFill>
                          <a:effectLst/>
                          <a:uLnTx/>
                          <a:uFillTx/>
                          <a:latin typeface="+mj-lt"/>
                          <a:sym typeface="Arial"/>
                        </a:rPr>
                        <a:t>Elitebook</a:t>
                      </a:r>
                      <a:r>
                        <a:rPr kumimoji="0" lang="en-US" sz="1400" b="0" u="none" strike="noStrike" kern="0" cap="none" spc="0" normalizeH="0" baseline="0" noProof="0" dirty="0">
                          <a:ln>
                            <a:noFill/>
                          </a:ln>
                          <a:solidFill>
                            <a:schemeClr val="bg2"/>
                          </a:solidFill>
                          <a:effectLst/>
                          <a:uLnTx/>
                          <a:uFillTx/>
                          <a:latin typeface="+mj-lt"/>
                          <a:sym typeface="Arial"/>
                        </a:rPr>
                        <a:t> x360 1030 G2</a:t>
                      </a:r>
                      <a:endParaRPr kumimoji="0" lang="en-US" sz="1400" b="0" i="0" u="none" strike="noStrike" kern="0" cap="none" spc="0" normalizeH="0" baseline="0" noProof="0" dirty="0">
                        <a:ln>
                          <a:noFill/>
                        </a:ln>
                        <a:solidFill>
                          <a:schemeClr val="bg2"/>
                        </a:solidFill>
                        <a:effectLst/>
                        <a:uLnTx/>
                        <a:uFillTx/>
                        <a:latin typeface="+mj-lt"/>
                        <a:ea typeface="+mn-ea"/>
                        <a:cs typeface="Segoe UI Light" panose="020B0502040204020203" pitchFamily="34" charset="0"/>
                        <a:sym typeface="Arial"/>
                      </a:endParaRPr>
                    </a:p>
                  </a:txBody>
                  <a:tcPr marL="91427" marR="91427" marT="45713" marB="45713">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2"/>
                          </a:solidFill>
                          <a:effectLst/>
                          <a:uLnTx/>
                          <a:uFillTx/>
                          <a:latin typeface="+mj-lt"/>
                          <a:ea typeface="+mn-ea"/>
                          <a:cs typeface="Segoe UI Light" panose="020B0502040204020203" pitchFamily="34" charset="0"/>
                          <a:sym typeface="Arial"/>
                        </a:rPr>
                        <a:t>Lenovo ThinkPad X1 Yoga 3rd Gen</a:t>
                      </a:r>
                    </a:p>
                  </a:txBody>
                  <a:tcPr marL="68570" marR="68570" marT="34285" marB="34285">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2"/>
                          </a:solidFill>
                          <a:effectLst/>
                          <a:uLnTx/>
                          <a:uFillTx/>
                          <a:latin typeface="+mj-lt"/>
                          <a:ea typeface="+mn-ea"/>
                          <a:cs typeface="Segoe UI Light" panose="020B0502040204020203" pitchFamily="34" charset="0"/>
                          <a:sym typeface="Arial"/>
                        </a:rPr>
                        <a:t>Lenovo ThinkPad L380 Yoga</a:t>
                      </a:r>
                    </a:p>
                  </a:txBody>
                  <a:tcPr marL="68570" marR="68570" marT="34285" marB="34285">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2"/>
                          </a:solidFill>
                          <a:effectLst/>
                          <a:uLnTx/>
                          <a:uFillTx/>
                          <a:latin typeface="+mj-lt"/>
                          <a:ea typeface="+mn-ea"/>
                          <a:cs typeface="Segoe UI Light" panose="020B0502040204020203" pitchFamily="34" charset="0"/>
                          <a:sym typeface="Arial"/>
                        </a:rPr>
                        <a:t>Dell</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2"/>
                          </a:solidFill>
                          <a:effectLst/>
                          <a:uLnTx/>
                          <a:uFillTx/>
                          <a:latin typeface="+mj-lt"/>
                          <a:ea typeface="+mn-ea"/>
                          <a:cs typeface="Segoe UI Light" panose="020B0502040204020203" pitchFamily="34" charset="0"/>
                          <a:sym typeface="Arial"/>
                        </a:rPr>
                        <a:t>Latitude 5290</a:t>
                      </a:r>
                    </a:p>
                  </a:txBody>
                  <a:tcPr marL="68570" marR="68570" marT="34285" marB="34285">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2"/>
                          </a:solidFill>
                          <a:effectLst/>
                          <a:uLnTx/>
                          <a:uFillTx/>
                          <a:latin typeface="+mj-lt"/>
                          <a:ea typeface="+mn-ea"/>
                          <a:cs typeface="Segoe UI Light" panose="020B0502040204020203" pitchFamily="34" charset="0"/>
                          <a:sym typeface="Arial"/>
                        </a:rPr>
                        <a:t>Dell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2"/>
                          </a:solidFill>
                          <a:effectLst/>
                          <a:uLnTx/>
                          <a:uFillTx/>
                          <a:latin typeface="+mj-lt"/>
                          <a:ea typeface="+mn-ea"/>
                          <a:cs typeface="Segoe UI Light" panose="020B0502040204020203" pitchFamily="34" charset="0"/>
                          <a:sym typeface="Arial"/>
                        </a:rPr>
                        <a:t>Latitude 3390</a:t>
                      </a:r>
                    </a:p>
                  </a:txBody>
                  <a:tcPr marL="68570" marR="68570" marT="34285" marB="34285">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946886589"/>
                  </a:ext>
                </a:extLst>
              </a:tr>
              <a:tr h="1245554">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endParaRPr lang="en-US" sz="1600" dirty="0">
                        <a:ln>
                          <a:solidFill>
                            <a:schemeClr val="bg1"/>
                          </a:solidFill>
                        </a:ln>
                        <a:solidFill>
                          <a:schemeClr val="tx1"/>
                        </a:solidFill>
                      </a:endParaRPr>
                    </a:p>
                  </a:txBody>
                  <a:tcPr marL="91427" marR="91427" marT="45713" marB="45713">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endParaRPr lang="en-US" sz="1600" dirty="0">
                        <a:ln>
                          <a:solidFill>
                            <a:schemeClr val="bg1"/>
                          </a:solidFill>
                        </a:ln>
                        <a:solidFill>
                          <a:schemeClr val="tx1"/>
                        </a:solidFill>
                      </a:endParaRPr>
                    </a:p>
                  </a:txBody>
                  <a:tcPr marL="91427" marR="91427" marT="45713" marB="45713">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endParaRPr lang="en-US" sz="1200" dirty="0">
                        <a:ln>
                          <a:solidFill>
                            <a:schemeClr val="bg1"/>
                          </a:solidFill>
                        </a:ln>
                        <a:solidFill>
                          <a:schemeClr val="tx1"/>
                        </a:solidFill>
                      </a:endParaRPr>
                    </a:p>
                  </a:txBody>
                  <a:tcPr marL="68570" marR="68570" marT="34285" marB="34285">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endParaRPr lang="en-US" sz="1200" dirty="0">
                        <a:ln>
                          <a:solidFill>
                            <a:schemeClr val="bg1"/>
                          </a:solidFill>
                        </a:ln>
                        <a:solidFill>
                          <a:schemeClr val="tx1"/>
                        </a:solidFill>
                      </a:endParaRPr>
                    </a:p>
                  </a:txBody>
                  <a:tcPr marL="68570" marR="68570" marT="34285" marB="34285">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indent="0" algn="ctr">
                        <a:buSzPct val="100000"/>
                        <a:buFont typeface="Arial" panose="020B0604020202020204" pitchFamily="34" charset="0"/>
                        <a:buNone/>
                      </a:pPr>
                      <a:endParaRPr lang="en-US" sz="1000" b="1" kern="1200" cap="none" spc="0" dirty="0">
                        <a:ln w="0"/>
                        <a:solidFill>
                          <a:schemeClr val="bg1"/>
                        </a:solidFill>
                        <a:effectLst/>
                        <a:latin typeface="Segoe UI Light" panose="020B0502040204020203" pitchFamily="34" charset="0"/>
                        <a:ea typeface="+mn-ea"/>
                        <a:cs typeface="Segoe UI Light" panose="020B0502040204020203" pitchFamily="34" charset="0"/>
                      </a:endParaRPr>
                    </a:p>
                  </a:txBody>
                  <a:tcPr marL="68570" marR="68570" marT="34285" marB="34285">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indent="0" algn="ctr">
                        <a:buSzPct val="100000"/>
                        <a:buFont typeface="Arial" panose="020B0604020202020204" pitchFamily="34" charset="0"/>
                        <a:buNone/>
                      </a:pPr>
                      <a:endParaRPr lang="en-US" sz="900" b="0" cap="none" spc="0" baseline="0" dirty="0">
                        <a:ln w="0"/>
                        <a:solidFill>
                          <a:schemeClr val="tx1"/>
                        </a:solidFill>
                        <a:effectLst/>
                      </a:endParaRPr>
                    </a:p>
                  </a:txBody>
                  <a:tcPr marL="68570" marR="68570" marT="34285" marB="34285">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585802394"/>
                  </a:ext>
                </a:extLst>
              </a:tr>
              <a:tr h="357421">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algn="ctr"/>
                      <a:r>
                        <a:rPr lang="en-US" sz="1400" b="0" cap="none" spc="0" dirty="0">
                          <a:ln w="0"/>
                          <a:effectLst/>
                          <a:latin typeface="+mj-lt"/>
                        </a:rPr>
                        <a:t>12.3’’</a:t>
                      </a:r>
                      <a:endParaRPr lang="en-US" sz="1400" b="0" cap="none" spc="0" dirty="0">
                        <a:ln w="0"/>
                        <a:solidFill>
                          <a:schemeClr val="tx1"/>
                        </a:solidFill>
                        <a:effectLst/>
                        <a:latin typeface="+mj-lt"/>
                        <a:cs typeface="Segoe UI Semilight" panose="020B0402040204020203" pitchFamily="34" charset="0"/>
                      </a:endParaRPr>
                    </a:p>
                  </a:txBody>
                  <a:tcPr marL="91427" marR="91427" marT="45713" marB="45713" anchor="ctr">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algn="ctr"/>
                      <a:r>
                        <a:rPr lang="en-US" sz="1400" b="0" cap="none" spc="0" dirty="0">
                          <a:ln w="0"/>
                          <a:effectLst/>
                          <a:latin typeface="+mj-lt"/>
                        </a:rPr>
                        <a:t>13.5”</a:t>
                      </a:r>
                      <a:endParaRPr lang="en-US" sz="1400" b="0" cap="none" spc="0" dirty="0">
                        <a:ln w="0"/>
                        <a:solidFill>
                          <a:schemeClr val="tx1"/>
                        </a:solidFill>
                        <a:effectLst/>
                        <a:latin typeface="+mj-lt"/>
                        <a:cs typeface="Segoe UI Semilight" panose="020B0402040204020203" pitchFamily="34" charset="0"/>
                      </a:endParaRPr>
                    </a:p>
                  </a:txBody>
                  <a:tcPr marL="91427" marR="91427" marT="45713" marB="45713"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algn="ctr"/>
                      <a:r>
                        <a:rPr lang="en-US" sz="1400" b="0" cap="none" spc="0" dirty="0">
                          <a:ln w="0"/>
                          <a:effectLst/>
                          <a:latin typeface="+mj-lt"/>
                          <a:cs typeface="Segoe UI Light" panose="020B0502040204020203" pitchFamily="34" charset="0"/>
                        </a:rPr>
                        <a:t>14’’</a:t>
                      </a:r>
                      <a:endParaRPr lang="en-US" sz="1400" b="0" cap="none" spc="0" dirty="0">
                        <a:ln w="0"/>
                        <a:solidFill>
                          <a:schemeClr val="tx1"/>
                        </a:solidFill>
                        <a:effectLst/>
                        <a:latin typeface="+mj-lt"/>
                        <a:cs typeface="Segoe UI Light" panose="020B0502040204020203" pitchFamily="34" charset="0"/>
                      </a:endParaRP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400" b="0" cap="none" spc="0" dirty="0">
                          <a:ln w="0"/>
                          <a:effectLst/>
                          <a:latin typeface="+mj-lt"/>
                          <a:cs typeface="Segoe UI Light" panose="020B0502040204020203" pitchFamily="34" charset="0"/>
                        </a:rPr>
                        <a:t>13.3”</a:t>
                      </a:r>
                      <a:endParaRPr lang="en-US" sz="1400" b="0" cap="none" spc="0" dirty="0">
                        <a:ln w="0"/>
                        <a:solidFill>
                          <a:schemeClr val="tx1"/>
                        </a:solidFill>
                        <a:effectLst/>
                        <a:latin typeface="+mj-lt"/>
                        <a:cs typeface="Segoe UI Light" panose="020B0502040204020203" pitchFamily="34" charset="0"/>
                      </a:endParaRP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algn="ctr"/>
                      <a:r>
                        <a:rPr lang="en-US" sz="1400" b="0" cap="none" spc="0" dirty="0">
                          <a:ln w="0"/>
                          <a:effectLst/>
                          <a:latin typeface="+mj-lt"/>
                          <a:cs typeface="Segoe UI Light" panose="020B0502040204020203" pitchFamily="34" charset="0"/>
                        </a:rPr>
                        <a:t>12.3”</a:t>
                      </a:r>
                      <a:endParaRPr lang="en-US" sz="1400" b="0" cap="none" spc="0" dirty="0">
                        <a:ln w="0"/>
                        <a:solidFill>
                          <a:schemeClr val="tx1"/>
                        </a:solidFill>
                        <a:effectLst/>
                        <a:latin typeface="+mj-lt"/>
                        <a:cs typeface="Segoe UI Light" panose="020B0502040204020203" pitchFamily="34" charset="0"/>
                      </a:endParaRP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algn="ctr"/>
                      <a:r>
                        <a:rPr lang="en-US" sz="1400" b="0" cap="none" spc="0" dirty="0">
                          <a:ln w="0"/>
                          <a:solidFill>
                            <a:schemeClr val="tx1"/>
                          </a:solidFill>
                          <a:effectLst/>
                          <a:latin typeface="+mj-lt"/>
                          <a:cs typeface="Segoe UI Light" panose="020B0502040204020203" pitchFamily="34" charset="0"/>
                        </a:rPr>
                        <a:t>13”</a:t>
                      </a:r>
                    </a:p>
                  </a:txBody>
                  <a:tcPr marL="68570" marR="68570" marT="34285" marB="34285"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4585964"/>
                  </a:ext>
                </a:extLst>
              </a:tr>
              <a:tr h="365939">
                <a:tc>
                  <a:txBody>
                    <a:bodyPr/>
                    <a:lstStyle/>
                    <a:p>
                      <a:pPr algn="ctr"/>
                      <a:r>
                        <a:rPr lang="en-US" sz="1400" b="0" baseline="0" dirty="0">
                          <a:solidFill>
                            <a:srgbClr val="0070C0"/>
                          </a:solidFill>
                          <a:latin typeface="+mj-lt"/>
                        </a:rPr>
                        <a:t>£1200+</a:t>
                      </a:r>
                      <a:endParaRPr lang="en-US" sz="1400" b="0" baseline="0" dirty="0">
                        <a:solidFill>
                          <a:srgbClr val="0070C0"/>
                        </a:solidFill>
                        <a:latin typeface="+mj-lt"/>
                        <a:cs typeface="Segoe UI Semilight" panose="020B0402040204020203" pitchFamily="34" charset="0"/>
                      </a:endParaRPr>
                    </a:p>
                  </a:txBody>
                  <a:tcPr marL="91427" marR="91427" marT="45713" marB="45713" anchor="ctr">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b="0" baseline="0" dirty="0">
                          <a:solidFill>
                            <a:srgbClr val="0070C0"/>
                          </a:solidFill>
                          <a:latin typeface="+mj-lt"/>
                        </a:rPr>
                        <a:t>$1000+</a:t>
                      </a:r>
                      <a:endParaRPr lang="en-US" sz="1400" b="0" baseline="0" dirty="0">
                        <a:solidFill>
                          <a:srgbClr val="0070C0"/>
                        </a:solidFill>
                        <a:latin typeface="+mj-lt"/>
                        <a:cs typeface="Segoe UI Semilight" panose="020B0402040204020203" pitchFamily="34" charset="0"/>
                      </a:endParaRPr>
                    </a:p>
                  </a:txBody>
                  <a:tcPr marL="91427" marR="91427" marT="45713" marB="45713"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400" b="0" dirty="0">
                          <a:solidFill>
                            <a:srgbClr val="0070C0"/>
                          </a:solidFill>
                          <a:latin typeface="+mj-lt"/>
                          <a:cs typeface="Segoe UI Semilight" panose="020B0402040204020203" pitchFamily="34" charset="0"/>
                        </a:rPr>
                        <a:t>£1400+</a:t>
                      </a:r>
                      <a:endParaRPr lang="en-US" sz="1400" b="0" cap="none" spc="0" dirty="0">
                        <a:ln w="0"/>
                        <a:solidFill>
                          <a:srgbClr val="0070C0"/>
                        </a:solidFill>
                        <a:effectLst/>
                        <a:latin typeface="+mj-lt"/>
                        <a:cs typeface="Segoe UI Semilight" panose="020B0402040204020203" pitchFamily="34" charset="0"/>
                      </a:endParaRP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b="0" dirty="0">
                          <a:solidFill>
                            <a:srgbClr val="0070C0"/>
                          </a:solidFill>
                          <a:latin typeface="+mj-lt"/>
                          <a:cs typeface="Segoe UI Semilight" panose="020B0402040204020203" pitchFamily="34" charset="0"/>
                        </a:rPr>
                        <a:t>£999+</a:t>
                      </a:r>
                      <a:endParaRPr lang="en-US" sz="1400" b="0" cap="none" spc="0" dirty="0">
                        <a:ln w="0"/>
                        <a:solidFill>
                          <a:srgbClr val="0070C0"/>
                        </a:solidFill>
                        <a:effectLst/>
                        <a:latin typeface="+mj-lt"/>
                        <a:cs typeface="Segoe UI Semilight" panose="020B0402040204020203" pitchFamily="34" charset="0"/>
                      </a:endParaRP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b="0" cap="none" spc="0" dirty="0">
                          <a:ln w="0"/>
                          <a:solidFill>
                            <a:srgbClr val="0070C0"/>
                          </a:solidFill>
                          <a:effectLst/>
                          <a:latin typeface="+mj-lt"/>
                          <a:cs typeface="Segoe UI Light" panose="020B0502040204020203" pitchFamily="34" charset="0"/>
                        </a:rPr>
                        <a:t>£800+</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w="0"/>
                          <a:solidFill>
                            <a:srgbClr val="0070C0"/>
                          </a:solidFill>
                          <a:effectLst/>
                          <a:uLnTx/>
                          <a:uFillTx/>
                          <a:latin typeface="Segoe UI Semibold"/>
                          <a:ea typeface="+mn-ea"/>
                          <a:cs typeface="Segoe UI Light" panose="020B0502040204020203" pitchFamily="34" charset="0"/>
                        </a:rPr>
                        <a:t>£650+</a:t>
                      </a:r>
                    </a:p>
                  </a:txBody>
                  <a:tcPr marL="68570" marR="68570" marT="34285" marB="34285"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13181333"/>
                  </a:ext>
                </a:extLst>
              </a:tr>
              <a:tr h="410480">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algn="ctr"/>
                      <a:r>
                        <a:rPr lang="en-US" sz="1400" b="0" dirty="0">
                          <a:latin typeface="+mj-lt"/>
                        </a:rPr>
                        <a:t>Detachable</a:t>
                      </a:r>
                      <a:endParaRPr lang="en-US" sz="1400" b="0" baseline="0" dirty="0">
                        <a:solidFill>
                          <a:sysClr val="windowText" lastClr="000000"/>
                        </a:solidFill>
                        <a:latin typeface="+mj-lt"/>
                        <a:cs typeface="Segoe UI Semilight" panose="020B0402040204020203" pitchFamily="34" charset="0"/>
                      </a:endParaRPr>
                    </a:p>
                  </a:txBody>
                  <a:tcPr marL="91427" marR="91427" marT="45713" marB="45713" anchor="ctr">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algn="ctr"/>
                      <a:r>
                        <a:rPr lang="en-US" sz="1400" b="0" dirty="0">
                          <a:latin typeface="+mj-lt"/>
                        </a:rPr>
                        <a:t>Convertible</a:t>
                      </a:r>
                      <a:endParaRPr lang="en-US" sz="1400" b="0" baseline="0" dirty="0">
                        <a:solidFill>
                          <a:sysClr val="windowText" lastClr="000000"/>
                        </a:solidFill>
                        <a:latin typeface="+mj-lt"/>
                        <a:cs typeface="Segoe UI Semilight" panose="020B0402040204020203" pitchFamily="34" charset="0"/>
                      </a:endParaRPr>
                    </a:p>
                  </a:txBody>
                  <a:tcPr marL="91427" marR="91427" marT="45713" marB="45713"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algn="ctr"/>
                      <a:r>
                        <a:rPr lang="en-US" sz="1400" b="0" cap="none" spc="0" dirty="0">
                          <a:ln w="0"/>
                          <a:effectLst/>
                          <a:latin typeface="+mj-lt"/>
                          <a:cs typeface="Segoe UI Light" panose="020B0502040204020203" pitchFamily="34" charset="0"/>
                        </a:rPr>
                        <a:t>Convertible</a:t>
                      </a:r>
                      <a:endParaRPr lang="en-US" sz="1400" b="0" cap="none" spc="0" dirty="0">
                        <a:ln w="0"/>
                        <a:solidFill>
                          <a:schemeClr val="tx1"/>
                        </a:solidFill>
                        <a:effectLst/>
                        <a:latin typeface="+mj-lt"/>
                        <a:cs typeface="Segoe UI Light" panose="020B0502040204020203" pitchFamily="34" charset="0"/>
                      </a:endParaRP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b="0" cap="none" spc="0" dirty="0">
                          <a:ln w="0"/>
                          <a:effectLst/>
                          <a:latin typeface="+mj-lt"/>
                          <a:cs typeface="Segoe UI Light" panose="020B0502040204020203" pitchFamily="34" charset="0"/>
                        </a:rPr>
                        <a:t>2-in-1 Conv</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algn="ctr"/>
                      <a:r>
                        <a:rPr lang="en-US" sz="1400" b="0" cap="none" spc="0" dirty="0">
                          <a:ln w="0"/>
                          <a:effectLst/>
                          <a:latin typeface="+mj-lt"/>
                          <a:cs typeface="Segoe UI Light" panose="020B0502040204020203" pitchFamily="34" charset="0"/>
                        </a:rPr>
                        <a:t>2-in-1 Detach</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algn="ctr"/>
                      <a:r>
                        <a:rPr lang="en-US" sz="1400" b="0" cap="none" spc="0" dirty="0">
                          <a:ln w="0"/>
                          <a:effectLst/>
                          <a:latin typeface="+mj-lt"/>
                          <a:cs typeface="Segoe UI Light" panose="020B0502040204020203" pitchFamily="34" charset="0"/>
                        </a:rPr>
                        <a:t>2-in-1 Conv</a:t>
                      </a:r>
                    </a:p>
                  </a:txBody>
                  <a:tcPr marL="68570" marR="68570" marT="34285" marB="34285"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0576715"/>
                  </a:ext>
                </a:extLst>
              </a:tr>
              <a:tr h="1964139">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109538" indent="-109538" algn="l">
                        <a:buClr>
                          <a:schemeClr val="bg1">
                            <a:lumMod val="50000"/>
                          </a:schemeClr>
                        </a:buClr>
                        <a:buSzPct val="100000"/>
                        <a:buFont typeface="Arial" panose="020B0604020202020204" pitchFamily="34" charset="0"/>
                        <a:buChar char="•"/>
                      </a:pPr>
                      <a:r>
                        <a:rPr lang="en-US" sz="1000" dirty="0">
                          <a:solidFill>
                            <a:schemeClr val="tx1"/>
                          </a:solidFill>
                          <a:latin typeface="+mn-lt"/>
                        </a:rPr>
                        <a:t>Up to Windows 10 Pro </a:t>
                      </a:r>
                    </a:p>
                    <a:p>
                      <a:pPr marL="109538" marR="0" lvl="0" indent="-109538" algn="l" defTabSz="9144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cap="none" spc="0" dirty="0">
                          <a:ln w="0"/>
                          <a:solidFill>
                            <a:schemeClr val="tx1"/>
                          </a:solidFill>
                          <a:effectLst/>
                          <a:latin typeface="+mn-lt"/>
                        </a:rPr>
                        <a:t>Up to Intel 7</a:t>
                      </a:r>
                      <a:r>
                        <a:rPr lang="en-US" sz="1000" cap="none" spc="0" baseline="30000" dirty="0">
                          <a:ln w="0"/>
                          <a:solidFill>
                            <a:schemeClr val="tx1"/>
                          </a:solidFill>
                          <a:effectLst/>
                          <a:latin typeface="+mn-lt"/>
                        </a:rPr>
                        <a:t>th</a:t>
                      </a:r>
                      <a:r>
                        <a:rPr lang="en-US" sz="1000" cap="none" spc="0" dirty="0">
                          <a:ln w="0"/>
                          <a:solidFill>
                            <a:schemeClr val="tx1"/>
                          </a:solidFill>
                          <a:effectLst/>
                          <a:latin typeface="+mn-lt"/>
                        </a:rPr>
                        <a:t> gen Core i7</a:t>
                      </a:r>
                      <a:endParaRPr lang="en-US" sz="1000" dirty="0">
                        <a:solidFill>
                          <a:schemeClr val="tx1"/>
                        </a:solidFill>
                        <a:latin typeface="+mn-lt"/>
                      </a:endParaRPr>
                    </a:p>
                    <a:p>
                      <a:pPr marL="109538" indent="-109538" algn="l">
                        <a:buClr>
                          <a:schemeClr val="bg1">
                            <a:lumMod val="50000"/>
                          </a:schemeClr>
                        </a:buClr>
                        <a:buSzPct val="100000"/>
                        <a:buFont typeface="Arial" panose="020B0604020202020204" pitchFamily="34" charset="0"/>
                        <a:buChar char="•"/>
                      </a:pPr>
                      <a:r>
                        <a:rPr lang="en-US" sz="1000" cap="none" spc="0" baseline="0" dirty="0">
                          <a:ln w="0"/>
                          <a:solidFill>
                            <a:schemeClr val="tx1"/>
                          </a:solidFill>
                          <a:effectLst/>
                          <a:latin typeface="+mn-lt"/>
                        </a:rPr>
                        <a:t>Up to16 GB RAM</a:t>
                      </a:r>
                    </a:p>
                    <a:p>
                      <a:pPr marL="109538" marR="0" lvl="0" indent="-109538" algn="l" defTabSz="9144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cap="none" spc="0" baseline="0" dirty="0">
                          <a:ln w="0"/>
                          <a:solidFill>
                            <a:schemeClr val="tx1"/>
                          </a:solidFill>
                          <a:effectLst/>
                          <a:latin typeface="+mn-lt"/>
                        </a:rPr>
                        <a:t>Up to 360 GB</a:t>
                      </a:r>
                    </a:p>
                    <a:p>
                      <a:pPr marL="109538" marR="0" lvl="0" indent="-109538" algn="l" defTabSz="914367"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baseline="0" dirty="0">
                          <a:solidFill>
                            <a:schemeClr val="tx1"/>
                          </a:solidFill>
                          <a:latin typeface="+mn-lt"/>
                        </a:rPr>
                        <a:t>1 USB 3.1, 1 USB 3.0</a:t>
                      </a:r>
                    </a:p>
                    <a:p>
                      <a:pPr marL="109538" indent="-109538" algn="l">
                        <a:buClr>
                          <a:schemeClr val="bg1">
                            <a:lumMod val="50000"/>
                          </a:schemeClr>
                        </a:buClr>
                        <a:buSzPct val="100000"/>
                        <a:buFont typeface="Arial" panose="020B0604020202020204" pitchFamily="34" charset="0"/>
                        <a:buChar char="•"/>
                      </a:pPr>
                      <a:r>
                        <a:rPr lang="en-US" sz="1000" baseline="0" dirty="0">
                          <a:solidFill>
                            <a:schemeClr val="tx1"/>
                          </a:solidFill>
                          <a:latin typeface="+mn-lt"/>
                        </a:rPr>
                        <a:t>Hello with fingerprint</a:t>
                      </a:r>
                    </a:p>
                    <a:p>
                      <a:pPr marL="109538" indent="-109538" algn="l">
                        <a:buClr>
                          <a:schemeClr val="bg1">
                            <a:lumMod val="50000"/>
                          </a:schemeClr>
                        </a:buClr>
                        <a:buSzPct val="100000"/>
                        <a:buFont typeface="Arial" panose="020B0604020202020204" pitchFamily="34" charset="0"/>
                        <a:buChar char="•"/>
                      </a:pPr>
                      <a:r>
                        <a:rPr lang="en-US" sz="1000" cap="none" spc="0" baseline="0" dirty="0" err="1">
                          <a:ln w="0"/>
                          <a:solidFill>
                            <a:schemeClr val="tx1"/>
                          </a:solidFill>
                          <a:effectLst/>
                          <a:latin typeface="+mn-lt"/>
                        </a:rPr>
                        <a:t>Vpro</a:t>
                      </a:r>
                      <a:r>
                        <a:rPr lang="en-US" sz="1000" cap="none" spc="0" baseline="0" dirty="0">
                          <a:ln w="0"/>
                          <a:solidFill>
                            <a:schemeClr val="tx1"/>
                          </a:solidFill>
                          <a:effectLst/>
                          <a:latin typeface="+mn-lt"/>
                        </a:rPr>
                        <a:t> Avail</a:t>
                      </a:r>
                    </a:p>
                    <a:p>
                      <a:pPr marL="109538" indent="-109538" algn="l">
                        <a:buClr>
                          <a:schemeClr val="bg1">
                            <a:lumMod val="50000"/>
                          </a:schemeClr>
                        </a:buClr>
                        <a:buSzPct val="100000"/>
                        <a:buFont typeface="Arial" panose="020B0604020202020204" pitchFamily="34" charset="0"/>
                        <a:buChar char="•"/>
                      </a:pPr>
                      <a:r>
                        <a:rPr lang="en-US" sz="1000" cap="none" spc="0" baseline="0" dirty="0">
                          <a:ln w="0"/>
                          <a:solidFill>
                            <a:schemeClr val="tx1"/>
                          </a:solidFill>
                          <a:effectLst/>
                          <a:latin typeface="+mn-lt"/>
                        </a:rPr>
                        <a:t>Thunderbolt </a:t>
                      </a:r>
                    </a:p>
                    <a:p>
                      <a:pPr marL="109538" indent="-109538" algn="l">
                        <a:buClr>
                          <a:schemeClr val="bg1">
                            <a:lumMod val="50000"/>
                          </a:schemeClr>
                        </a:buClr>
                        <a:buSzPct val="100000"/>
                        <a:buFont typeface="Arial" panose="020B0604020202020204" pitchFamily="34" charset="0"/>
                        <a:buChar char="•"/>
                      </a:pPr>
                      <a:r>
                        <a:rPr lang="en-US" sz="1000" cap="none" spc="0" baseline="0" dirty="0">
                          <a:ln w="0"/>
                          <a:solidFill>
                            <a:schemeClr val="tx1"/>
                          </a:solidFill>
                          <a:effectLst/>
                          <a:latin typeface="+mn-lt"/>
                        </a:rPr>
                        <a:t>TPM</a:t>
                      </a:r>
                      <a:endParaRPr lang="en-US" sz="1000" b="0" cap="none" spc="0" baseline="0" dirty="0">
                        <a:ln w="0"/>
                        <a:solidFill>
                          <a:schemeClr val="tx1"/>
                        </a:solidFill>
                        <a:effectLst/>
                        <a:latin typeface="+mn-lt"/>
                        <a:cs typeface="Segoe UI Semilight" panose="020B0402040204020203" pitchFamily="34" charset="0"/>
                      </a:endParaRPr>
                    </a:p>
                  </a:txBody>
                  <a:tcPr marT="91440" marB="91440">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Windows 10 Pro </a:t>
                      </a:r>
                    </a:p>
                    <a:p>
                      <a:pPr marL="109538" marR="0" lvl="0" indent="-109538" algn="l" defTabSz="9144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Intel 8th gen Core i7</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128 GB RAM</a:t>
                      </a:r>
                    </a:p>
                    <a:p>
                      <a:pPr marL="109538" marR="0" lvl="0" indent="-109538" algn="l" defTabSz="914367"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1 TB</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2 USB 3.0,</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Hello with fingerprint</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err="1">
                          <a:solidFill>
                            <a:schemeClr val="tx1"/>
                          </a:solidFill>
                          <a:latin typeface="+mn-lt"/>
                          <a:ea typeface="+mn-ea"/>
                          <a:cs typeface="+mn-cs"/>
                        </a:rPr>
                        <a:t>Vpro</a:t>
                      </a:r>
                      <a:r>
                        <a:rPr lang="en-US" sz="1000" kern="1200" dirty="0">
                          <a:solidFill>
                            <a:schemeClr val="tx1"/>
                          </a:solidFill>
                          <a:latin typeface="+mn-lt"/>
                          <a:ea typeface="+mn-ea"/>
                          <a:cs typeface="+mn-cs"/>
                        </a:rPr>
                        <a: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Thunderbolt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TPM</a:t>
                      </a:r>
                    </a:p>
                    <a:p>
                      <a:pPr marL="109538" indent="-109538" algn="l" rtl="0" eaLnBrk="1" latinLnBrk="0" hangingPunct="1">
                        <a:buClr>
                          <a:schemeClr val="bg1">
                            <a:lumMod val="50000"/>
                          </a:schemeClr>
                        </a:buClr>
                        <a:buSzPct val="100000"/>
                        <a:buFont typeface="Arial" panose="020B0604020202020204" pitchFamily="34" charset="0"/>
                        <a:buChar char="•"/>
                      </a:pPr>
                      <a:endParaRPr lang="en-US" sz="1000" kern="1200" dirty="0">
                        <a:solidFill>
                          <a:schemeClr val="tx1"/>
                        </a:solidFill>
                        <a:latin typeface="+mn-lt"/>
                        <a:ea typeface="+mn-ea"/>
                        <a:cs typeface="+mn-cs"/>
                      </a:endParaRPr>
                    </a:p>
                  </a:txBody>
                  <a:tcPr marT="91440" marB="9144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Windows 10 Pro </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Intel 8th gen </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Intel Core  i7 </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to16GB RAM</a:t>
                      </a:r>
                    </a:p>
                    <a:p>
                      <a:pPr marL="109538" marR="0" lvl="0" indent="-109538" algn="l" defTabSz="914192"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1 TB </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2 USB 3.0</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Hello with fingerprint</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err="1">
                          <a:solidFill>
                            <a:schemeClr val="tx1"/>
                          </a:solidFill>
                          <a:latin typeface="+mn-lt"/>
                          <a:ea typeface="+mn-ea"/>
                          <a:cs typeface="+mn-cs"/>
                        </a:rPr>
                        <a:t>Vpro</a:t>
                      </a:r>
                      <a:r>
                        <a:rPr lang="en-US" sz="1000" kern="1200" dirty="0">
                          <a:solidFill>
                            <a:schemeClr val="tx1"/>
                          </a:solidFill>
                          <a:latin typeface="+mn-lt"/>
                          <a:ea typeface="+mn-ea"/>
                          <a:cs typeface="+mn-cs"/>
                        </a:rPr>
                        <a: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Thunderbolt</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TPM</a:t>
                      </a:r>
                    </a:p>
                  </a:txBody>
                  <a:tcPr marT="91440" marB="9144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Windows 10 Pro </a:t>
                      </a:r>
                    </a:p>
                    <a:p>
                      <a:pPr marL="109538" marR="0" lvl="0" indent="-109538" algn="l" defTabSz="6858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Intel  8th gen Core i7</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32 GB RAM</a:t>
                      </a:r>
                    </a:p>
                    <a:p>
                      <a:pPr marL="109538" marR="0" lvl="0" indent="-109538" algn="l" defTabSz="914367"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512 GB</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3 USB 3.0, 1 USB 2.0</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No </a:t>
                      </a:r>
                      <a:r>
                        <a:rPr lang="en-US" sz="1000" kern="1200" dirty="0" err="1">
                          <a:solidFill>
                            <a:schemeClr val="tx1"/>
                          </a:solidFill>
                          <a:latin typeface="+mn-lt"/>
                          <a:ea typeface="+mn-ea"/>
                          <a:cs typeface="+mn-cs"/>
                        </a:rPr>
                        <a:t>Vpro</a:t>
                      </a:r>
                      <a:r>
                        <a:rPr lang="en-US" sz="1000" kern="1200" dirty="0">
                          <a:solidFill>
                            <a:schemeClr val="tx1"/>
                          </a:solidFill>
                          <a:latin typeface="+mn-lt"/>
                          <a:ea typeface="+mn-ea"/>
                          <a:cs typeface="+mn-cs"/>
                        </a:rPr>
                        <a: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Thunderbolt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TPM</a:t>
                      </a:r>
                    </a:p>
                  </a:txBody>
                  <a:tcPr marT="91440" marB="9144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Windows 10 Pro</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Intel 8th gen Core i7</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16GB RAM</a:t>
                      </a:r>
                    </a:p>
                    <a:p>
                      <a:pPr marL="109538" marR="0" lvl="0" indent="-109538" algn="l" defTabSz="914367"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1TB SSD</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1 USB 3.0</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Hello with fingerprint</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err="1">
                          <a:solidFill>
                            <a:schemeClr val="tx1"/>
                          </a:solidFill>
                          <a:latin typeface="+mn-lt"/>
                          <a:ea typeface="+mn-ea"/>
                          <a:cs typeface="+mn-cs"/>
                        </a:rPr>
                        <a:t>Vpro</a:t>
                      </a:r>
                      <a:r>
                        <a:rPr lang="en-US" sz="1000" kern="1200" dirty="0">
                          <a:solidFill>
                            <a:schemeClr val="tx1"/>
                          </a:solidFill>
                          <a:latin typeface="+mn-lt"/>
                          <a:ea typeface="+mn-ea"/>
                          <a:cs typeface="+mn-cs"/>
                        </a:rPr>
                        <a: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Thunderbolt </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TPM</a:t>
                      </a:r>
                    </a:p>
                  </a:txBody>
                  <a:tcPr marT="91440" marB="9144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Windows 10 Pro </a:t>
                      </a:r>
                    </a:p>
                    <a:p>
                      <a:pPr marL="109538" marR="0" lvl="0" indent="-109538" algn="l" defTabSz="9144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Intel 7th gen  Core i7</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to16GB RAM</a:t>
                      </a:r>
                    </a:p>
                    <a:p>
                      <a:pPr marL="109538" marR="0" lvl="0" indent="-109538" algn="l" defTabSz="914367"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1TB SSD</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1 USB 3.0</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Hello with fingerprint</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No </a:t>
                      </a:r>
                      <a:r>
                        <a:rPr lang="en-US" sz="1000" kern="1200" dirty="0" err="1">
                          <a:solidFill>
                            <a:schemeClr val="tx1"/>
                          </a:solidFill>
                          <a:latin typeface="+mn-lt"/>
                          <a:ea typeface="+mn-ea"/>
                          <a:cs typeface="+mn-cs"/>
                        </a:rPr>
                        <a:t>Vpro</a:t>
                      </a:r>
                      <a:r>
                        <a:rPr lang="en-US" sz="1000" kern="1200" dirty="0">
                          <a:solidFill>
                            <a:schemeClr val="tx1"/>
                          </a:solidFill>
                          <a:latin typeface="+mn-lt"/>
                          <a:ea typeface="+mn-ea"/>
                          <a:cs typeface="+mn-cs"/>
                        </a:rPr>
                        <a: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No Thunderbolt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TPM</a:t>
                      </a:r>
                    </a:p>
                  </a:txBody>
                  <a:tcPr marT="91440" marB="91440">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81735020"/>
                  </a:ext>
                </a:extLst>
              </a:tr>
            </a:tbl>
          </a:graphicData>
        </a:graphic>
      </p:graphicFrame>
      <p:pic>
        <p:nvPicPr>
          <p:cNvPr id="24" name="Picture 23" descr="An open computer sitting on a table&#10;&#10;Description generated with very high confidence">
            <a:extLst>
              <a:ext uri="{FF2B5EF4-FFF2-40B4-BE49-F238E27FC236}">
                <a16:creationId xmlns:a16="http://schemas.microsoft.com/office/drawing/2014/main" id="{9D3F5B7A-29C8-4D14-B077-D6748C0BDBD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80304" y="2197285"/>
            <a:ext cx="1222847" cy="1039420"/>
          </a:xfrm>
          <a:prstGeom prst="rect">
            <a:avLst/>
          </a:prstGeom>
        </p:spPr>
      </p:pic>
      <p:pic>
        <p:nvPicPr>
          <p:cNvPr id="31" name="Picture 30">
            <a:extLst>
              <a:ext uri="{FF2B5EF4-FFF2-40B4-BE49-F238E27FC236}">
                <a16:creationId xmlns:a16="http://schemas.microsoft.com/office/drawing/2014/main" id="{7D58E8F4-2A2F-4EAB-BA9E-411CE72B05E5}"/>
              </a:ext>
            </a:extLst>
          </p:cNvPr>
          <p:cNvPicPr>
            <a:picLocks noChangeAspect="1"/>
          </p:cNvPicPr>
          <p:nvPr/>
        </p:nvPicPr>
        <p:blipFill>
          <a:blip r:embed="rId4"/>
          <a:stretch>
            <a:fillRect/>
          </a:stretch>
        </p:blipFill>
        <p:spPr>
          <a:xfrm>
            <a:off x="2629470" y="2296975"/>
            <a:ext cx="1222848" cy="783877"/>
          </a:xfrm>
          <a:prstGeom prst="rect">
            <a:avLst/>
          </a:prstGeom>
        </p:spPr>
      </p:pic>
      <p:pic>
        <p:nvPicPr>
          <p:cNvPr id="18" name="Picture 17">
            <a:extLst>
              <a:ext uri="{FF2B5EF4-FFF2-40B4-BE49-F238E27FC236}">
                <a16:creationId xmlns:a16="http://schemas.microsoft.com/office/drawing/2014/main" id="{977F2227-C92D-43BA-A28B-735EF3753BF1}"/>
              </a:ext>
            </a:extLst>
          </p:cNvPr>
          <p:cNvPicPr>
            <a:picLocks noChangeAspect="1"/>
          </p:cNvPicPr>
          <p:nvPr/>
        </p:nvPicPr>
        <p:blipFill>
          <a:blip r:embed="rId5"/>
          <a:stretch>
            <a:fillRect/>
          </a:stretch>
        </p:blipFill>
        <p:spPr>
          <a:xfrm>
            <a:off x="4364684" y="2174955"/>
            <a:ext cx="1328695" cy="967383"/>
          </a:xfrm>
          <a:prstGeom prst="rect">
            <a:avLst/>
          </a:prstGeom>
        </p:spPr>
      </p:pic>
      <p:pic>
        <p:nvPicPr>
          <p:cNvPr id="20" name="Picture 19">
            <a:extLst>
              <a:ext uri="{FF2B5EF4-FFF2-40B4-BE49-F238E27FC236}">
                <a16:creationId xmlns:a16="http://schemas.microsoft.com/office/drawing/2014/main" id="{47643BFA-6864-48B1-8841-44236B52D5A7}"/>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6373529" y="2229546"/>
            <a:ext cx="1046742" cy="957131"/>
          </a:xfrm>
          <a:prstGeom prst="rect">
            <a:avLst/>
          </a:prstGeom>
        </p:spPr>
      </p:pic>
      <p:pic>
        <p:nvPicPr>
          <p:cNvPr id="27" name="Picture 26">
            <a:extLst>
              <a:ext uri="{FF2B5EF4-FFF2-40B4-BE49-F238E27FC236}">
                <a16:creationId xmlns:a16="http://schemas.microsoft.com/office/drawing/2014/main" id="{7AC6FD80-9573-45CB-B671-0D4060DB17F8}"/>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10169032" y="2227086"/>
            <a:ext cx="1140672" cy="906840"/>
          </a:xfrm>
          <a:prstGeom prst="rect">
            <a:avLst/>
          </a:prstGeom>
        </p:spPr>
      </p:pic>
      <p:pic>
        <p:nvPicPr>
          <p:cNvPr id="28" name="Picture 27" descr="A close up of a computer&#10;&#10;Description generated with very high confidence">
            <a:extLst>
              <a:ext uri="{FF2B5EF4-FFF2-40B4-BE49-F238E27FC236}">
                <a16:creationId xmlns:a16="http://schemas.microsoft.com/office/drawing/2014/main" id="{ED491BFD-68FF-438E-B07D-78BC5BBEAE5E}"/>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a:stretch/>
        </p:blipFill>
        <p:spPr>
          <a:xfrm>
            <a:off x="8209603" y="2237643"/>
            <a:ext cx="1406200" cy="857170"/>
          </a:xfrm>
          <a:prstGeom prst="rect">
            <a:avLst/>
          </a:prstGeom>
        </p:spPr>
      </p:pic>
      <p:pic>
        <p:nvPicPr>
          <p:cNvPr id="5" name="Picture 4">
            <a:extLst>
              <a:ext uri="{FF2B5EF4-FFF2-40B4-BE49-F238E27FC236}">
                <a16:creationId xmlns:a16="http://schemas.microsoft.com/office/drawing/2014/main" id="{A0A573FA-9304-48E4-B313-5460515259C0}"/>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6314" b="22294"/>
          <a:stretch/>
        </p:blipFill>
        <p:spPr>
          <a:xfrm>
            <a:off x="10235191" y="453274"/>
            <a:ext cx="1526595" cy="702906"/>
          </a:xfrm>
          <a:prstGeom prst="rect">
            <a:avLst/>
          </a:prstGeom>
        </p:spPr>
      </p:pic>
      <p:sp>
        <p:nvSpPr>
          <p:cNvPr id="2" name="Title 1">
            <a:extLst>
              <a:ext uri="{FF2B5EF4-FFF2-40B4-BE49-F238E27FC236}">
                <a16:creationId xmlns:a16="http://schemas.microsoft.com/office/drawing/2014/main" id="{1B82F19D-B326-4AF5-AF24-DA90D3CA4A58}"/>
              </a:ext>
            </a:extLst>
          </p:cNvPr>
          <p:cNvSpPr>
            <a:spLocks noGrp="1"/>
          </p:cNvSpPr>
          <p:nvPr>
            <p:ph type="title"/>
          </p:nvPr>
        </p:nvSpPr>
        <p:spPr/>
        <p:txBody>
          <a:bodyPr/>
          <a:lstStyle/>
          <a:p>
            <a:r>
              <a:rPr lang="en-US" dirty="0">
                <a:sym typeface="Arial"/>
              </a:rPr>
              <a:t>The Cost of Doing Nothing – Windows 10 Pro Devices</a:t>
            </a:r>
            <a:endParaRPr lang="en-US" dirty="0"/>
          </a:p>
        </p:txBody>
      </p:sp>
      <p:sp>
        <p:nvSpPr>
          <p:cNvPr id="3" name="Text Placeholder 2">
            <a:extLst>
              <a:ext uri="{FF2B5EF4-FFF2-40B4-BE49-F238E27FC236}">
                <a16:creationId xmlns:a16="http://schemas.microsoft.com/office/drawing/2014/main" id="{901E3F7C-ED30-4108-8D39-C8780D9F35FE}"/>
              </a:ext>
            </a:extLst>
          </p:cNvPr>
          <p:cNvSpPr>
            <a:spLocks noGrp="1"/>
          </p:cNvSpPr>
          <p:nvPr>
            <p:ph type="body" sz="quarter" idx="10"/>
          </p:nvPr>
        </p:nvSpPr>
        <p:spPr/>
        <p:txBody>
          <a:bodyPr/>
          <a:lstStyle/>
          <a:p>
            <a:r>
              <a:rPr lang="en-US" dirty="0">
                <a:latin typeface="+mj-lt"/>
                <a:sym typeface="Arial"/>
              </a:rPr>
              <a:t>2-in-1s  </a:t>
            </a:r>
          </a:p>
        </p:txBody>
      </p:sp>
      <p:sp>
        <p:nvSpPr>
          <p:cNvPr id="13" name="Rectangle 12">
            <a:extLst>
              <a:ext uri="{FF2B5EF4-FFF2-40B4-BE49-F238E27FC236}">
                <a16:creationId xmlns:a16="http://schemas.microsoft.com/office/drawing/2014/main" id="{765B0E08-B53B-48D9-BF03-849418F8150B}"/>
              </a:ext>
            </a:extLst>
          </p:cNvPr>
          <p:cNvSpPr/>
          <p:nvPr/>
        </p:nvSpPr>
        <p:spPr>
          <a:xfrm>
            <a:off x="9801726" y="0"/>
            <a:ext cx="2388165" cy="921087"/>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err="1">
                <a:solidFill>
                  <a:schemeClr val="bg2"/>
                </a:solidFill>
                <a:latin typeface="+mj-lt"/>
                <a:cs typeface="Segoe UI"/>
              </a:rPr>
              <a:t>Familiarise</a:t>
            </a:r>
            <a:r>
              <a:rPr lang="en-US" sz="1800" dirty="0">
                <a:solidFill>
                  <a:schemeClr val="bg2"/>
                </a:solidFill>
                <a:latin typeface="+mj-lt"/>
                <a:cs typeface="Segoe UI"/>
              </a:rPr>
              <a:t> yourself with devices that your company sells</a:t>
            </a:r>
            <a:endParaRPr lang="en-US" sz="1400" i="1" dirty="0">
              <a:solidFill>
                <a:schemeClr val="bg2"/>
              </a:solidFill>
            </a:endParaRPr>
          </a:p>
        </p:txBody>
      </p:sp>
      <p:sp>
        <p:nvSpPr>
          <p:cNvPr id="14" name="TextBox 13">
            <a:extLst>
              <a:ext uri="{FF2B5EF4-FFF2-40B4-BE49-F238E27FC236}">
                <a16:creationId xmlns:a16="http://schemas.microsoft.com/office/drawing/2014/main" id="{44FD3CB9-C1DA-4B0A-94D9-9993909709F4}"/>
              </a:ext>
            </a:extLst>
          </p:cNvPr>
          <p:cNvSpPr txBox="1"/>
          <p:nvPr/>
        </p:nvSpPr>
        <p:spPr>
          <a:xfrm>
            <a:off x="334846" y="6457890"/>
            <a:ext cx="6713317" cy="246221"/>
          </a:xfrm>
          <a:prstGeom prst="rect">
            <a:avLst/>
          </a:prstGeom>
          <a:noFill/>
        </p:spPr>
        <p:txBody>
          <a:bodyPr wrap="square" rtlCol="0">
            <a:spAutoFit/>
          </a:bodyPr>
          <a:lstStyle/>
          <a:p>
            <a:pPr defTabSz="914377">
              <a:defRPr/>
            </a:pPr>
            <a:r>
              <a:rPr lang="en-US" sz="1000" dirty="0">
                <a:solidFill>
                  <a:srgbClr val="C00000"/>
                </a:solidFill>
                <a:cs typeface="Arial"/>
                <a:sym typeface="Arial"/>
              </a:rPr>
              <a:t>*For reference only. Actual specs and pricing to be confirmed by supplier. Price are approximate and in CAD</a:t>
            </a:r>
          </a:p>
        </p:txBody>
      </p:sp>
    </p:spTree>
    <p:extLst>
      <p:ext uri="{BB962C8B-B14F-4D97-AF65-F5344CB8AC3E}">
        <p14:creationId xmlns:p14="http://schemas.microsoft.com/office/powerpoint/2010/main" val="4255421260"/>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Table 20">
            <a:extLst>
              <a:ext uri="{FF2B5EF4-FFF2-40B4-BE49-F238E27FC236}">
                <a16:creationId xmlns:a16="http://schemas.microsoft.com/office/drawing/2014/main" id="{C6A2F006-1EA9-46AA-B5DB-615AADF69A10}"/>
              </a:ext>
            </a:extLst>
          </p:cNvPr>
          <p:cNvGraphicFramePr>
            <a:graphicFrameLocks noGrp="1"/>
          </p:cNvGraphicFramePr>
          <p:nvPr>
            <p:extLst>
              <p:ext uri="{D42A27DB-BD31-4B8C-83A1-F6EECF244321}">
                <p14:modId xmlns:p14="http://schemas.microsoft.com/office/powerpoint/2010/main" val="2017711490"/>
              </p:ext>
            </p:extLst>
          </p:nvPr>
        </p:nvGraphicFramePr>
        <p:xfrm>
          <a:off x="452472" y="1543047"/>
          <a:ext cx="11309315" cy="4428343"/>
        </p:xfrm>
        <a:graphic>
          <a:graphicData uri="http://schemas.openxmlformats.org/drawingml/2006/table">
            <a:tbl>
              <a:tblPr firstRow="1" bandRow="1">
                <a:tableStyleId>{1FECB4D8-DB02-4DC6-A0A2-4F2EBAE1DC90}</a:tableStyleId>
              </a:tblPr>
              <a:tblGrid>
                <a:gridCol w="1770094">
                  <a:extLst>
                    <a:ext uri="{9D8B030D-6E8A-4147-A177-3AD203B41FA5}">
                      <a16:colId xmlns:a16="http://schemas.microsoft.com/office/drawing/2014/main" val="486195207"/>
                    </a:ext>
                  </a:extLst>
                </a:gridCol>
                <a:gridCol w="1914538">
                  <a:extLst>
                    <a:ext uri="{9D8B030D-6E8A-4147-A177-3AD203B41FA5}">
                      <a16:colId xmlns:a16="http://schemas.microsoft.com/office/drawing/2014/main" val="1364392836"/>
                    </a:ext>
                  </a:extLst>
                </a:gridCol>
                <a:gridCol w="1834374">
                  <a:extLst>
                    <a:ext uri="{9D8B030D-6E8A-4147-A177-3AD203B41FA5}">
                      <a16:colId xmlns:a16="http://schemas.microsoft.com/office/drawing/2014/main" val="2384817893"/>
                    </a:ext>
                  </a:extLst>
                </a:gridCol>
                <a:gridCol w="1930103">
                  <a:extLst>
                    <a:ext uri="{9D8B030D-6E8A-4147-A177-3AD203B41FA5}">
                      <a16:colId xmlns:a16="http://schemas.microsoft.com/office/drawing/2014/main" val="3727366377"/>
                    </a:ext>
                  </a:extLst>
                </a:gridCol>
                <a:gridCol w="1930103">
                  <a:extLst>
                    <a:ext uri="{9D8B030D-6E8A-4147-A177-3AD203B41FA5}">
                      <a16:colId xmlns:a16="http://schemas.microsoft.com/office/drawing/2014/main" val="129128883"/>
                    </a:ext>
                  </a:extLst>
                </a:gridCol>
                <a:gridCol w="1930103">
                  <a:extLst>
                    <a:ext uri="{9D8B030D-6E8A-4147-A177-3AD203B41FA5}">
                      <a16:colId xmlns:a16="http://schemas.microsoft.com/office/drawing/2014/main" val="892631941"/>
                    </a:ext>
                  </a:extLst>
                </a:gridCol>
              </a:tblGrid>
              <a:tr h="422228">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noProof="0" dirty="0">
                          <a:ln>
                            <a:noFill/>
                          </a:ln>
                          <a:solidFill>
                            <a:schemeClr val="bg2"/>
                          </a:solidFill>
                          <a:effectLst/>
                          <a:uLnTx/>
                          <a:uFillTx/>
                          <a:latin typeface="+mj-lt"/>
                          <a:ea typeface="+mn-ea"/>
                          <a:cs typeface="+mn-cs"/>
                          <a:sym typeface="Arial"/>
                        </a:rPr>
                        <a:t>HP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noProof="0" dirty="0">
                          <a:ln>
                            <a:noFill/>
                          </a:ln>
                          <a:solidFill>
                            <a:schemeClr val="bg2"/>
                          </a:solidFill>
                          <a:effectLst/>
                          <a:uLnTx/>
                          <a:uFillTx/>
                          <a:latin typeface="+mj-lt"/>
                          <a:ea typeface="+mn-ea"/>
                          <a:cs typeface="+mn-cs"/>
                          <a:sym typeface="Arial"/>
                        </a:rPr>
                        <a:t>Probook 450 G5</a:t>
                      </a:r>
                      <a:endParaRPr kumimoji="0" lang="en-US" sz="1400" b="0" u="none" strike="noStrike" kern="0" cap="none" spc="0" normalizeH="0" baseline="0" dirty="0">
                        <a:ln>
                          <a:noFill/>
                        </a:ln>
                        <a:solidFill>
                          <a:schemeClr val="bg2"/>
                        </a:solidFill>
                        <a:effectLst/>
                        <a:uLnTx/>
                        <a:uFillTx/>
                        <a:latin typeface="+mj-lt"/>
                        <a:ea typeface="+mn-ea"/>
                        <a:cs typeface="+mn-cs"/>
                      </a:endParaRPr>
                    </a:p>
                  </a:txBody>
                  <a:tcPr marL="68570" marR="68570" marT="34285" marB="34285">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noProof="0" dirty="0">
                          <a:ln>
                            <a:noFill/>
                          </a:ln>
                          <a:solidFill>
                            <a:schemeClr val="bg2"/>
                          </a:solidFill>
                          <a:effectLst/>
                          <a:uLnTx/>
                          <a:uFillTx/>
                          <a:latin typeface="+mj-lt"/>
                          <a:ea typeface="+mn-ea"/>
                          <a:cs typeface="+mn-cs"/>
                          <a:sym typeface="Arial"/>
                        </a:rPr>
                        <a:t>HP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noProof="0" dirty="0" err="1">
                          <a:ln>
                            <a:noFill/>
                          </a:ln>
                          <a:solidFill>
                            <a:schemeClr val="bg2"/>
                          </a:solidFill>
                          <a:effectLst/>
                          <a:uLnTx/>
                          <a:uFillTx/>
                          <a:latin typeface="+mj-lt"/>
                          <a:ea typeface="+mn-ea"/>
                          <a:cs typeface="+mn-cs"/>
                          <a:sym typeface="Arial"/>
                        </a:rPr>
                        <a:t>Elitebook</a:t>
                      </a:r>
                      <a:r>
                        <a:rPr kumimoji="0" lang="en-US" sz="1400" b="0" u="none" strike="noStrike" kern="0" cap="none" spc="0" normalizeH="0" baseline="0" noProof="0" dirty="0">
                          <a:ln>
                            <a:noFill/>
                          </a:ln>
                          <a:solidFill>
                            <a:schemeClr val="bg2"/>
                          </a:solidFill>
                          <a:effectLst/>
                          <a:uLnTx/>
                          <a:uFillTx/>
                          <a:latin typeface="+mj-lt"/>
                          <a:ea typeface="+mn-ea"/>
                          <a:cs typeface="+mn-cs"/>
                          <a:sym typeface="Arial"/>
                        </a:rPr>
                        <a:t> 1040 G4</a:t>
                      </a:r>
                    </a:p>
                  </a:txBody>
                  <a:tcPr marL="68570" marR="68570" marT="34285" marB="34285">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noProof="0" dirty="0">
                          <a:ln>
                            <a:noFill/>
                          </a:ln>
                          <a:solidFill>
                            <a:schemeClr val="bg2"/>
                          </a:solidFill>
                          <a:effectLst/>
                          <a:uLnTx/>
                          <a:uFillTx/>
                          <a:latin typeface="+mj-lt"/>
                          <a:ea typeface="+mn-ea"/>
                          <a:cs typeface="+mn-cs"/>
                          <a:sym typeface="Arial"/>
                        </a:rPr>
                        <a:t>Lenovo ThinkPad X1 Carbon 6th Gen</a:t>
                      </a:r>
                    </a:p>
                  </a:txBody>
                  <a:tcPr marL="68570" marR="68570" marT="34285" marB="34285">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noProof="0" dirty="0">
                          <a:ln>
                            <a:noFill/>
                          </a:ln>
                          <a:solidFill>
                            <a:schemeClr val="bg2"/>
                          </a:solidFill>
                          <a:effectLst/>
                          <a:uLnTx/>
                          <a:uFillTx/>
                          <a:latin typeface="+mj-lt"/>
                          <a:ea typeface="+mn-ea"/>
                          <a:cs typeface="+mn-cs"/>
                          <a:sym typeface="Arial"/>
                        </a:rPr>
                        <a:t>Lenovo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noProof="0" dirty="0">
                          <a:ln>
                            <a:noFill/>
                          </a:ln>
                          <a:solidFill>
                            <a:schemeClr val="bg2"/>
                          </a:solidFill>
                          <a:effectLst/>
                          <a:uLnTx/>
                          <a:uFillTx/>
                          <a:latin typeface="+mj-lt"/>
                          <a:ea typeface="+mn-ea"/>
                          <a:cs typeface="+mn-cs"/>
                          <a:sym typeface="Arial"/>
                        </a:rPr>
                        <a:t>ThinkPad T480</a:t>
                      </a:r>
                    </a:p>
                  </a:txBody>
                  <a:tcPr marL="68570" marR="68570" marT="34285" marB="34285">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noProof="0" dirty="0">
                          <a:ln>
                            <a:noFill/>
                          </a:ln>
                          <a:solidFill>
                            <a:schemeClr val="bg2"/>
                          </a:solidFill>
                          <a:effectLst/>
                          <a:uLnTx/>
                          <a:uFillTx/>
                          <a:latin typeface="+mj-lt"/>
                          <a:ea typeface="+mn-ea"/>
                          <a:cs typeface="+mn-cs"/>
                          <a:sym typeface="Arial"/>
                        </a:rPr>
                        <a:t>Dell</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noProof="0" dirty="0">
                          <a:ln>
                            <a:noFill/>
                          </a:ln>
                          <a:solidFill>
                            <a:schemeClr val="bg2"/>
                          </a:solidFill>
                          <a:effectLst/>
                          <a:uLnTx/>
                          <a:uFillTx/>
                          <a:latin typeface="+mj-lt"/>
                          <a:ea typeface="+mn-ea"/>
                          <a:cs typeface="+mn-cs"/>
                          <a:sym typeface="Arial"/>
                        </a:rPr>
                        <a:t>XPS 13 370</a:t>
                      </a:r>
                    </a:p>
                  </a:txBody>
                  <a:tcPr marL="68570" marR="68570" marT="34285" marB="34285">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noProof="0" dirty="0">
                          <a:ln>
                            <a:noFill/>
                          </a:ln>
                          <a:solidFill>
                            <a:schemeClr val="bg2"/>
                          </a:solidFill>
                          <a:effectLst/>
                          <a:uLnTx/>
                          <a:uFillTx/>
                          <a:latin typeface="+mj-lt"/>
                          <a:ea typeface="+mn-ea"/>
                          <a:cs typeface="+mn-cs"/>
                          <a:sym typeface="Arial"/>
                        </a:rPr>
                        <a:t>Dell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noProof="0" dirty="0">
                          <a:ln>
                            <a:noFill/>
                          </a:ln>
                          <a:solidFill>
                            <a:schemeClr val="bg2"/>
                          </a:solidFill>
                          <a:effectLst/>
                          <a:uLnTx/>
                          <a:uFillTx/>
                          <a:latin typeface="+mj-lt"/>
                          <a:ea typeface="+mn-ea"/>
                          <a:cs typeface="+mn-cs"/>
                          <a:sym typeface="Arial"/>
                        </a:rPr>
                        <a:t>Latitude 5490</a:t>
                      </a:r>
                    </a:p>
                  </a:txBody>
                  <a:tcPr marL="68570" marR="68570" marT="34285" marB="34285">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946886589"/>
                  </a:ext>
                </a:extLst>
              </a:tr>
              <a:tr h="1245554">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endParaRPr lang="en-US" sz="1600" dirty="0">
                        <a:ln>
                          <a:solidFill>
                            <a:schemeClr val="bg1"/>
                          </a:solidFill>
                        </a:ln>
                        <a:solidFill>
                          <a:schemeClr val="tx1"/>
                        </a:solidFill>
                      </a:endParaRPr>
                    </a:p>
                  </a:txBody>
                  <a:tcPr marL="91427" marR="91427" marT="45713" marB="45713">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endParaRPr lang="en-US" sz="1600" dirty="0">
                        <a:ln>
                          <a:solidFill>
                            <a:schemeClr val="bg1"/>
                          </a:solidFill>
                        </a:ln>
                        <a:solidFill>
                          <a:schemeClr val="tx1"/>
                        </a:solidFill>
                      </a:endParaRPr>
                    </a:p>
                  </a:txBody>
                  <a:tcPr marL="91427" marR="91427" marT="45713" marB="45713">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endParaRPr lang="en-US" sz="1200" dirty="0">
                        <a:ln>
                          <a:solidFill>
                            <a:schemeClr val="bg1"/>
                          </a:solidFill>
                        </a:ln>
                        <a:solidFill>
                          <a:schemeClr val="tx1"/>
                        </a:solidFill>
                      </a:endParaRPr>
                    </a:p>
                  </a:txBody>
                  <a:tcPr marL="68570" marR="68570" marT="34285" marB="34285">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endParaRPr lang="en-US" sz="1200" dirty="0">
                        <a:ln>
                          <a:solidFill>
                            <a:schemeClr val="bg1"/>
                          </a:solidFill>
                        </a:ln>
                        <a:solidFill>
                          <a:schemeClr val="tx1"/>
                        </a:solidFill>
                      </a:endParaRPr>
                    </a:p>
                  </a:txBody>
                  <a:tcPr marL="68570" marR="68570" marT="34285" marB="34285">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indent="0" algn="ctr">
                        <a:buSzPct val="100000"/>
                        <a:buFont typeface="Arial" panose="020B0604020202020204" pitchFamily="34" charset="0"/>
                        <a:buNone/>
                      </a:pPr>
                      <a:endParaRPr lang="en-US" sz="1000" b="1" kern="1200" cap="none" spc="0" dirty="0">
                        <a:ln w="0"/>
                        <a:solidFill>
                          <a:schemeClr val="bg1"/>
                        </a:solidFill>
                        <a:effectLst/>
                        <a:latin typeface="Segoe UI Light" panose="020B0502040204020203" pitchFamily="34" charset="0"/>
                        <a:ea typeface="+mn-ea"/>
                        <a:cs typeface="Segoe UI Light" panose="020B0502040204020203" pitchFamily="34" charset="0"/>
                      </a:endParaRPr>
                    </a:p>
                  </a:txBody>
                  <a:tcPr marL="68570" marR="68570" marT="34285" marB="34285">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indent="0" algn="ctr">
                        <a:buSzPct val="100000"/>
                        <a:buFont typeface="Arial" panose="020B0604020202020204" pitchFamily="34" charset="0"/>
                        <a:buNone/>
                      </a:pPr>
                      <a:endParaRPr lang="en-US" sz="900" b="0" cap="none" spc="0" baseline="0" dirty="0">
                        <a:ln w="0"/>
                        <a:solidFill>
                          <a:schemeClr val="tx1"/>
                        </a:solidFill>
                        <a:effectLst/>
                      </a:endParaRPr>
                    </a:p>
                  </a:txBody>
                  <a:tcPr marL="68570" marR="68570" marT="34285" marB="34285">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585802394"/>
                  </a:ext>
                </a:extLst>
              </a:tr>
              <a:tr h="357421">
                <a:tc>
                  <a:txBody>
                    <a:bodyPr/>
                    <a:lstStyle/>
                    <a:p>
                      <a:pPr marL="0" algn="ctr" defTabSz="914400" rtl="0" eaLnBrk="1" latinLnBrk="0" hangingPunct="1"/>
                      <a:r>
                        <a:rPr lang="en-US" sz="1400" b="0" kern="1200" cap="none" spc="0" dirty="0">
                          <a:ln w="0"/>
                          <a:solidFill>
                            <a:schemeClr val="tx1"/>
                          </a:solidFill>
                          <a:effectLst/>
                          <a:latin typeface="+mj-lt"/>
                          <a:ea typeface="+mn-ea"/>
                          <a:cs typeface="+mn-cs"/>
                        </a:rPr>
                        <a:t>15.6”</a:t>
                      </a:r>
                    </a:p>
                  </a:txBody>
                  <a:tcPr marL="68570" marR="68570" marT="34285" marB="34285" anchor="ctr">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0" algn="ctr" defTabSz="914400" rtl="0" eaLnBrk="1" latinLnBrk="0" hangingPunct="1"/>
                      <a:r>
                        <a:rPr lang="en-US" sz="1400" b="0" kern="1200" cap="none" spc="0" dirty="0">
                          <a:ln w="0"/>
                          <a:solidFill>
                            <a:schemeClr val="tx1"/>
                          </a:solidFill>
                          <a:effectLst/>
                          <a:latin typeface="+mj-lt"/>
                          <a:ea typeface="+mn-ea"/>
                          <a:cs typeface="+mn-cs"/>
                        </a:rPr>
                        <a:t>14”</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0" algn="ctr" defTabSz="914400" rtl="0" eaLnBrk="1" latinLnBrk="0" hangingPunct="1"/>
                      <a:r>
                        <a:rPr lang="en-US" sz="1400" b="0" kern="1200" cap="none" spc="0" dirty="0">
                          <a:ln w="0"/>
                          <a:solidFill>
                            <a:schemeClr val="tx1"/>
                          </a:solidFill>
                          <a:effectLst/>
                          <a:latin typeface="+mj-lt"/>
                          <a:ea typeface="+mn-ea"/>
                          <a:cs typeface="+mn-cs"/>
                        </a:rPr>
                        <a:t>14”</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0" algn="ctr" defTabSz="914400" rtl="0" eaLnBrk="1" latinLnBrk="0" hangingPunct="1"/>
                      <a:r>
                        <a:rPr lang="en-US" sz="1400" b="0" kern="1200" cap="none" spc="0" dirty="0">
                          <a:ln w="0"/>
                          <a:solidFill>
                            <a:schemeClr val="tx1"/>
                          </a:solidFill>
                          <a:effectLst/>
                          <a:latin typeface="+mj-lt"/>
                          <a:ea typeface="+mn-ea"/>
                          <a:cs typeface="+mn-cs"/>
                        </a:rPr>
                        <a:t>14”</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0" algn="ctr" defTabSz="914400" rtl="0" eaLnBrk="1" latinLnBrk="0" hangingPunct="1"/>
                      <a:r>
                        <a:rPr lang="en-US" sz="1400" b="0" kern="1200" cap="none" spc="0" dirty="0">
                          <a:ln w="0"/>
                          <a:solidFill>
                            <a:schemeClr val="tx1"/>
                          </a:solidFill>
                          <a:effectLst/>
                          <a:latin typeface="+mj-lt"/>
                          <a:ea typeface="+mn-ea"/>
                          <a:cs typeface="+mn-cs"/>
                        </a:rPr>
                        <a:t>13.3’’</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r>
                        <a:rPr lang="en-US" sz="1400" b="0" kern="1200" cap="none" spc="0" dirty="0">
                          <a:ln w="0"/>
                          <a:solidFill>
                            <a:schemeClr val="tx1"/>
                          </a:solidFill>
                          <a:effectLst/>
                          <a:latin typeface="+mj-lt"/>
                          <a:ea typeface="+mn-ea"/>
                          <a:cs typeface="+mn-cs"/>
                        </a:rPr>
                        <a:t>14”</a:t>
                      </a:r>
                    </a:p>
                  </a:txBody>
                  <a:tcPr marL="68570" marR="68570" marT="34285" marB="34285"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4585964"/>
                  </a:ext>
                </a:extLst>
              </a:tr>
              <a:tr h="365939">
                <a:tc>
                  <a:txBody>
                    <a:bodyPr/>
                    <a:lstStyle/>
                    <a:p>
                      <a:pPr marL="0" algn="ctr" defTabSz="914367" rtl="0" eaLnBrk="1" latinLnBrk="0" hangingPunct="1"/>
                      <a:r>
                        <a:rPr lang="en-US" sz="1400" b="0" kern="1200" baseline="0" dirty="0">
                          <a:solidFill>
                            <a:srgbClr val="0070C0"/>
                          </a:solidFill>
                          <a:latin typeface="+mj-lt"/>
                          <a:ea typeface="+mn-ea"/>
                          <a:cs typeface="+mn-cs"/>
                        </a:rPr>
                        <a:t>£600+</a:t>
                      </a:r>
                    </a:p>
                  </a:txBody>
                  <a:tcPr marL="68570" marR="68570" marT="34285" marB="34285" anchor="ctr">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67" rtl="0" eaLnBrk="1" latinLnBrk="0" hangingPunct="1"/>
                      <a:r>
                        <a:rPr lang="en-US" sz="1400" b="0" kern="1200" baseline="0" dirty="0">
                          <a:solidFill>
                            <a:srgbClr val="0070C0"/>
                          </a:solidFill>
                          <a:latin typeface="+mj-lt"/>
                          <a:ea typeface="+mn-ea"/>
                          <a:cs typeface="+mn-cs"/>
                        </a:rPr>
                        <a:t>£1300+</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67" rtl="0" eaLnBrk="1" latinLnBrk="0" hangingPunct="1"/>
                      <a:r>
                        <a:rPr lang="en-US" sz="1400" b="0" kern="1200" baseline="0" dirty="0">
                          <a:solidFill>
                            <a:srgbClr val="0070C0"/>
                          </a:solidFill>
                          <a:latin typeface="+mj-lt"/>
                          <a:ea typeface="+mn-ea"/>
                          <a:cs typeface="+mn-cs"/>
                        </a:rPr>
                        <a:t>£1500+</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67" rtl="0" eaLnBrk="1" latinLnBrk="0" hangingPunct="1"/>
                      <a:r>
                        <a:rPr lang="en-US" sz="1400" b="0" kern="1200" baseline="0" dirty="0">
                          <a:solidFill>
                            <a:srgbClr val="0070C0"/>
                          </a:solidFill>
                          <a:latin typeface="+mj-lt"/>
                          <a:ea typeface="+mn-ea"/>
                          <a:cs typeface="+mn-cs"/>
                        </a:rPr>
                        <a:t>£800+</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67" rtl="0" eaLnBrk="1" latinLnBrk="0" hangingPunct="1"/>
                      <a:r>
                        <a:rPr lang="en-US" sz="1400" b="0" kern="1200" baseline="0" dirty="0">
                          <a:solidFill>
                            <a:srgbClr val="0070C0"/>
                          </a:solidFill>
                          <a:latin typeface="+mj-lt"/>
                          <a:ea typeface="+mn-ea"/>
                          <a:cs typeface="+mn-cs"/>
                        </a:rPr>
                        <a:t>£900+</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67" rtl="0" eaLnBrk="1" latinLnBrk="0" hangingPunct="1"/>
                      <a:r>
                        <a:rPr lang="en-US" sz="1400" b="0" kern="1200" baseline="0" dirty="0">
                          <a:solidFill>
                            <a:srgbClr val="0070C0"/>
                          </a:solidFill>
                          <a:latin typeface="+mj-lt"/>
                          <a:ea typeface="+mn-ea"/>
                          <a:cs typeface="+mn-cs"/>
                        </a:rPr>
                        <a:t>£800+</a:t>
                      </a:r>
                    </a:p>
                  </a:txBody>
                  <a:tcPr marL="68570" marR="68570" marT="34285" marB="34285"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13181333"/>
                  </a:ext>
                </a:extLst>
              </a:tr>
              <a:tr h="1964139">
                <a:tc>
                  <a:txBody>
                    <a:bodyPr/>
                    <a:lstStyle/>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Up to Windows 10 Pro</a:t>
                      </a:r>
                    </a:p>
                    <a:p>
                      <a:pPr marL="109538" marR="0" lvl="0" indent="-109538" algn="l" defTabSz="6858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cap="none" spc="0" dirty="0">
                          <a:ln w="0"/>
                          <a:solidFill>
                            <a:schemeClr val="tx1"/>
                          </a:solidFill>
                          <a:effectLst/>
                          <a:latin typeface="+mn-lt"/>
                          <a:ea typeface="+mn-ea"/>
                          <a:cs typeface="+mn-cs"/>
                        </a:rPr>
                        <a:t>Up to Intel 8th gen</a:t>
                      </a:r>
                      <a:br>
                        <a:rPr lang="en-US" sz="1000" kern="1200" cap="none" spc="0" dirty="0">
                          <a:ln w="0"/>
                          <a:solidFill>
                            <a:schemeClr val="tx1"/>
                          </a:solidFill>
                          <a:effectLst/>
                          <a:latin typeface="+mn-lt"/>
                          <a:ea typeface="+mn-ea"/>
                          <a:cs typeface="+mn-cs"/>
                        </a:rPr>
                      </a:br>
                      <a:r>
                        <a:rPr lang="en-US" sz="1000" kern="1200" cap="none" spc="0" dirty="0">
                          <a:ln w="0"/>
                          <a:solidFill>
                            <a:schemeClr val="tx1"/>
                          </a:solidFill>
                          <a:effectLst/>
                          <a:latin typeface="+mn-lt"/>
                          <a:ea typeface="+mn-ea"/>
                          <a:cs typeface="+mn-cs"/>
                        </a:rPr>
                        <a:t>Core i7</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Up to 32GB RAM</a:t>
                      </a:r>
                    </a:p>
                    <a:p>
                      <a:pPr marL="109538" marR="0" lvl="0" indent="-109538" algn="l" defTabSz="914367"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cap="none" spc="0" dirty="0">
                          <a:ln w="0"/>
                          <a:solidFill>
                            <a:schemeClr val="tx1"/>
                          </a:solidFill>
                          <a:effectLst/>
                          <a:latin typeface="+mn-lt"/>
                          <a:ea typeface="+mn-ea"/>
                          <a:cs typeface="+mn-cs"/>
                        </a:rPr>
                        <a:t>Up to 1 TB</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1 USB 3.1; 2 USB 3.0; 1 USB 2.0</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err="1">
                          <a:ln w="0"/>
                          <a:solidFill>
                            <a:schemeClr val="tx1"/>
                          </a:solidFill>
                          <a:effectLst/>
                          <a:latin typeface="+mn-lt"/>
                          <a:ea typeface="+mn-ea"/>
                          <a:cs typeface="+mn-cs"/>
                        </a:rPr>
                        <a:t>Vpro</a:t>
                      </a:r>
                      <a:r>
                        <a:rPr lang="en-US" sz="1000" kern="1200" cap="none" spc="0" dirty="0">
                          <a:ln w="0"/>
                          <a:solidFill>
                            <a:schemeClr val="tx1"/>
                          </a:solidFill>
                          <a:effectLst/>
                          <a:latin typeface="+mn-lt"/>
                          <a:ea typeface="+mn-ea"/>
                          <a:cs typeface="+mn-cs"/>
                        </a:rPr>
                        <a:t> Avail</a:t>
                      </a:r>
                    </a:p>
                  </a:txBody>
                  <a:tcPr marT="91440" marB="91440">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Up to Windows 10 Pro</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Up to Intel 7th gen Core i7</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Up to 16GB RAM</a:t>
                      </a:r>
                    </a:p>
                    <a:p>
                      <a:pPr marL="109538" marR="0" lvl="0" indent="-109538" algn="l" defTabSz="914367"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cap="none" spc="0" dirty="0">
                          <a:ln w="0"/>
                          <a:solidFill>
                            <a:schemeClr val="tx1"/>
                          </a:solidFill>
                          <a:effectLst/>
                          <a:latin typeface="+mn-lt"/>
                          <a:ea typeface="+mn-ea"/>
                          <a:cs typeface="+mn-cs"/>
                        </a:rPr>
                        <a:t>Up to 1TB SSD</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4 USB 3.1</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Hello with fingerprint</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err="1">
                          <a:ln w="0"/>
                          <a:solidFill>
                            <a:schemeClr val="tx1"/>
                          </a:solidFill>
                          <a:effectLst/>
                          <a:latin typeface="+mn-lt"/>
                          <a:ea typeface="+mn-ea"/>
                          <a:cs typeface="+mn-cs"/>
                        </a:rPr>
                        <a:t>Vpro</a:t>
                      </a:r>
                      <a:r>
                        <a:rPr lang="en-US" sz="1000" kern="1200" cap="none" spc="0" dirty="0">
                          <a:ln w="0"/>
                          <a:solidFill>
                            <a:schemeClr val="tx1"/>
                          </a:solidFill>
                          <a:effectLst/>
                          <a:latin typeface="+mn-lt"/>
                          <a:ea typeface="+mn-ea"/>
                          <a:cs typeface="+mn-cs"/>
                        </a:rPr>
                        <a: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Thunderbolt </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TPM</a:t>
                      </a:r>
                    </a:p>
                  </a:txBody>
                  <a:tcPr marT="91440" marB="9144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Up to Windows 10 Pro</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Up to Intel 8th gen Core i7</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Up to 16GB RAM</a:t>
                      </a:r>
                    </a:p>
                    <a:p>
                      <a:pPr marL="109538" marR="0" lvl="0" indent="-109538" algn="l" defTabSz="914367"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cap="none" spc="0" dirty="0">
                          <a:ln w="0"/>
                          <a:solidFill>
                            <a:schemeClr val="tx1"/>
                          </a:solidFill>
                          <a:effectLst/>
                          <a:latin typeface="+mn-lt"/>
                          <a:ea typeface="+mn-ea"/>
                          <a:cs typeface="+mn-cs"/>
                        </a:rPr>
                        <a:t>Up to 1TB SSD</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2 USB 3.0</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Hello with fingerprint</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err="1">
                          <a:ln w="0"/>
                          <a:solidFill>
                            <a:schemeClr val="tx1"/>
                          </a:solidFill>
                          <a:effectLst/>
                          <a:latin typeface="+mn-lt"/>
                          <a:ea typeface="+mn-ea"/>
                          <a:cs typeface="+mn-cs"/>
                        </a:rPr>
                        <a:t>Vpro</a:t>
                      </a:r>
                      <a:r>
                        <a:rPr lang="en-US" sz="1000" kern="1200" cap="none" spc="0" dirty="0">
                          <a:ln w="0"/>
                          <a:solidFill>
                            <a:schemeClr val="tx1"/>
                          </a:solidFill>
                          <a:effectLst/>
                          <a:latin typeface="+mn-lt"/>
                          <a:ea typeface="+mn-ea"/>
                          <a:cs typeface="+mn-cs"/>
                        </a:rPr>
                        <a: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Thunderbolt </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TPM</a:t>
                      </a:r>
                    </a:p>
                  </a:txBody>
                  <a:tcPr marT="91440" marB="9144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Up to Windows 10 Pro </a:t>
                      </a:r>
                    </a:p>
                    <a:p>
                      <a:pPr marL="109538" marR="0" lvl="0" indent="-109538" algn="l" defTabSz="9144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cap="none" spc="0" dirty="0">
                          <a:ln w="0"/>
                          <a:solidFill>
                            <a:schemeClr val="tx1"/>
                          </a:solidFill>
                          <a:effectLst/>
                          <a:latin typeface="+mn-lt"/>
                          <a:ea typeface="+mn-ea"/>
                          <a:cs typeface="+mn-cs"/>
                        </a:rPr>
                        <a:t>Up to Intel 8th gen Core i7</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Up to 32GB RAM</a:t>
                      </a:r>
                    </a:p>
                    <a:p>
                      <a:pPr marL="109538" marR="0" lvl="0" indent="-109538" algn="l" defTabSz="914367"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cap="none" spc="0" dirty="0">
                          <a:ln w="0"/>
                          <a:solidFill>
                            <a:schemeClr val="tx1"/>
                          </a:solidFill>
                          <a:effectLst/>
                          <a:latin typeface="+mn-lt"/>
                          <a:ea typeface="+mn-ea"/>
                          <a:cs typeface="+mn-cs"/>
                        </a:rPr>
                        <a:t>Up to 1 TB</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3 USB 3.0, 1 USB 2.0</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Hello with fingerprint</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err="1">
                          <a:ln w="0"/>
                          <a:solidFill>
                            <a:schemeClr val="tx1"/>
                          </a:solidFill>
                          <a:effectLst/>
                          <a:latin typeface="+mn-lt"/>
                          <a:ea typeface="+mn-ea"/>
                          <a:cs typeface="+mn-cs"/>
                        </a:rPr>
                        <a:t>Vpro</a:t>
                      </a:r>
                      <a:r>
                        <a:rPr lang="en-US" sz="1000" kern="1200" cap="none" spc="0" dirty="0">
                          <a:ln w="0"/>
                          <a:solidFill>
                            <a:schemeClr val="tx1"/>
                          </a:solidFill>
                          <a:effectLst/>
                          <a:latin typeface="+mn-lt"/>
                          <a:ea typeface="+mn-ea"/>
                          <a:cs typeface="+mn-cs"/>
                        </a:rPr>
                        <a: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Thunderbolt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TPM</a:t>
                      </a:r>
                    </a:p>
                  </a:txBody>
                  <a:tcPr marT="91440" marB="9144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Up to Windows 10 Pro </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Up Intel 8th gen Core i7 </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Up to 16GB RAM</a:t>
                      </a:r>
                    </a:p>
                    <a:p>
                      <a:pPr marL="109538" marR="0" lvl="0" indent="-109538" algn="l" defTabSz="914192"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cap="none" spc="0" dirty="0">
                          <a:ln w="0"/>
                          <a:solidFill>
                            <a:schemeClr val="tx1"/>
                          </a:solidFill>
                          <a:effectLst/>
                          <a:latin typeface="+mn-lt"/>
                          <a:ea typeface="+mn-ea"/>
                          <a:cs typeface="+mn-cs"/>
                        </a:rPr>
                        <a:t>Up to 512GB SSD</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2 USB 3.0</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Hello with fingerprint</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err="1">
                          <a:ln w="0"/>
                          <a:solidFill>
                            <a:schemeClr val="tx1"/>
                          </a:solidFill>
                          <a:effectLst/>
                          <a:latin typeface="+mn-lt"/>
                          <a:ea typeface="+mn-ea"/>
                          <a:cs typeface="+mn-cs"/>
                        </a:rPr>
                        <a:t>Vpro</a:t>
                      </a:r>
                      <a:r>
                        <a:rPr lang="en-US" sz="1000" kern="1200" cap="none" spc="0" dirty="0">
                          <a:ln w="0"/>
                          <a:solidFill>
                            <a:schemeClr val="tx1"/>
                          </a:solidFill>
                          <a:effectLst/>
                          <a:latin typeface="+mn-lt"/>
                          <a:ea typeface="+mn-ea"/>
                          <a:cs typeface="+mn-cs"/>
                        </a:rPr>
                        <a: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Thunderbolt</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TPM</a:t>
                      </a:r>
                    </a:p>
                  </a:txBody>
                  <a:tcPr marT="91440" marB="9144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Up to Windows 10 Pro</a:t>
                      </a:r>
                    </a:p>
                    <a:p>
                      <a:pPr marL="109538" marR="0" lvl="0" indent="-109538" algn="l" defTabSz="6858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cap="none" spc="0" dirty="0">
                          <a:ln w="0"/>
                          <a:solidFill>
                            <a:schemeClr val="tx1"/>
                          </a:solidFill>
                          <a:effectLst/>
                          <a:latin typeface="+mn-lt"/>
                          <a:ea typeface="+mn-ea"/>
                          <a:cs typeface="+mn-cs"/>
                        </a:rPr>
                        <a:t>Up to Intel 8th gen Core i7</a:t>
                      </a:r>
                    </a:p>
                    <a:p>
                      <a:pPr marL="109538" marR="0" lvl="0" indent="-109538" algn="l" defTabSz="6858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cap="none" spc="0" dirty="0">
                          <a:ln w="0"/>
                          <a:solidFill>
                            <a:schemeClr val="tx1"/>
                          </a:solidFill>
                          <a:effectLst/>
                          <a:latin typeface="+mn-lt"/>
                          <a:ea typeface="+mn-ea"/>
                          <a:cs typeface="+mn-cs"/>
                        </a:rPr>
                        <a:t>Up to 16GB RAM</a:t>
                      </a:r>
                    </a:p>
                    <a:p>
                      <a:pPr marL="109538" marR="0" lvl="0" indent="-109538" algn="l" defTabSz="914367"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cap="none" spc="0" dirty="0">
                          <a:ln w="0"/>
                          <a:solidFill>
                            <a:schemeClr val="tx1"/>
                          </a:solidFill>
                          <a:effectLst/>
                          <a:latin typeface="+mn-lt"/>
                          <a:ea typeface="+mn-ea"/>
                          <a:cs typeface="+mn-cs"/>
                        </a:rPr>
                        <a:t>Up to 1TB SSD</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1 USB 3.0</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Hello with fingerprint</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err="1">
                          <a:ln w="0"/>
                          <a:solidFill>
                            <a:schemeClr val="tx1"/>
                          </a:solidFill>
                          <a:effectLst/>
                          <a:latin typeface="+mn-lt"/>
                          <a:ea typeface="+mn-ea"/>
                          <a:cs typeface="+mn-cs"/>
                        </a:rPr>
                        <a:t>Vpro</a:t>
                      </a:r>
                      <a:r>
                        <a:rPr lang="en-US" sz="1000" kern="1200" cap="none" spc="0" dirty="0">
                          <a:ln w="0"/>
                          <a:solidFill>
                            <a:schemeClr val="tx1"/>
                          </a:solidFill>
                          <a:effectLst/>
                          <a:latin typeface="+mn-lt"/>
                          <a:ea typeface="+mn-ea"/>
                          <a:cs typeface="+mn-cs"/>
                        </a:rPr>
                        <a: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Thunderbolt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cap="none" spc="0" dirty="0">
                          <a:ln w="0"/>
                          <a:solidFill>
                            <a:schemeClr val="tx1"/>
                          </a:solidFill>
                          <a:effectLst/>
                          <a:latin typeface="+mn-lt"/>
                          <a:ea typeface="+mn-ea"/>
                          <a:cs typeface="+mn-cs"/>
                        </a:rPr>
                        <a:t>TPM</a:t>
                      </a:r>
                    </a:p>
                  </a:txBody>
                  <a:tcPr marT="91440" marB="91440">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81735020"/>
                  </a:ext>
                </a:extLst>
              </a:tr>
            </a:tbl>
          </a:graphicData>
        </a:graphic>
      </p:graphicFrame>
      <p:pic>
        <p:nvPicPr>
          <p:cNvPr id="15" name="Picture 14">
            <a:extLst>
              <a:ext uri="{FF2B5EF4-FFF2-40B4-BE49-F238E27FC236}">
                <a16:creationId xmlns:a16="http://schemas.microsoft.com/office/drawing/2014/main" id="{D47C0615-FF63-494A-9D21-A9E7DEF6ADA7}"/>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310539" y="2201319"/>
            <a:ext cx="1333877" cy="955501"/>
          </a:xfrm>
          <a:prstGeom prst="rect">
            <a:avLst/>
          </a:prstGeom>
        </p:spPr>
      </p:pic>
      <p:pic>
        <p:nvPicPr>
          <p:cNvPr id="16" name="Picture 2" descr="HP ProBook 450 G5 Notebook PC">
            <a:extLst>
              <a:ext uri="{FF2B5EF4-FFF2-40B4-BE49-F238E27FC236}">
                <a16:creationId xmlns:a16="http://schemas.microsoft.com/office/drawing/2014/main" id="{EEBEEB11-D9DF-455C-9CC0-3FBF935BE48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06419" y="2151540"/>
            <a:ext cx="1342686" cy="100843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A screen shot of an open computer sitting on a table&#10;&#10;Description generated with very high confidence">
            <a:extLst>
              <a:ext uri="{FF2B5EF4-FFF2-40B4-BE49-F238E27FC236}">
                <a16:creationId xmlns:a16="http://schemas.microsoft.com/office/drawing/2014/main" id="{265B7FB2-F3A9-45DF-9FED-450067AF4D79}"/>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2491057" y="2196537"/>
            <a:ext cx="1553271" cy="1008431"/>
          </a:xfrm>
          <a:prstGeom prst="rect">
            <a:avLst/>
          </a:prstGeom>
        </p:spPr>
      </p:pic>
      <p:pic>
        <p:nvPicPr>
          <p:cNvPr id="22" name="Picture 21">
            <a:extLst>
              <a:ext uri="{FF2B5EF4-FFF2-40B4-BE49-F238E27FC236}">
                <a16:creationId xmlns:a16="http://schemas.microsoft.com/office/drawing/2014/main" id="{B950D19A-873A-46F5-9394-6B6FE5A5CD22}"/>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8338957" y="2116281"/>
            <a:ext cx="1051219" cy="1152874"/>
          </a:xfrm>
          <a:prstGeom prst="rect">
            <a:avLst/>
          </a:prstGeom>
        </p:spPr>
      </p:pic>
      <p:pic>
        <p:nvPicPr>
          <p:cNvPr id="23" name="Picture 2" descr="Latitude 5490 Laptop - Security you can rely on">
            <a:extLst>
              <a:ext uri="{FF2B5EF4-FFF2-40B4-BE49-F238E27FC236}">
                <a16:creationId xmlns:a16="http://schemas.microsoft.com/office/drawing/2014/main" id="{888A3307-6EA7-4B4C-BECD-3636C5D80478}"/>
              </a:ext>
            </a:extLst>
          </p:cNvPr>
          <p:cNvPicPr>
            <a:picLocks noChangeAspect="1" noChangeArrowheads="1"/>
          </p:cNvPicPr>
          <p:nvPr/>
        </p:nvPicPr>
        <p:blipFill>
          <a:blip r:embed="rId7" cstate="hqprint">
            <a:extLst>
              <a:ext uri="{28A0092B-C50C-407E-A947-70E740481C1C}">
                <a14:useLocalDpi xmlns:a14="http://schemas.microsoft.com/office/drawing/2010/main"/>
              </a:ext>
            </a:extLst>
          </a:blip>
          <a:srcRect/>
          <a:stretch>
            <a:fillRect/>
          </a:stretch>
        </p:blipFill>
        <p:spPr bwMode="auto">
          <a:xfrm>
            <a:off x="9939190" y="2285548"/>
            <a:ext cx="1658985" cy="76670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computer sitting on a table&#10;&#10;Description generated with high confidence">
            <a:extLst>
              <a:ext uri="{FF2B5EF4-FFF2-40B4-BE49-F238E27FC236}">
                <a16:creationId xmlns:a16="http://schemas.microsoft.com/office/drawing/2014/main" id="{E1904F7C-DE23-448D-8E7A-01E512D17BA7}"/>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4211941" y="2106686"/>
            <a:ext cx="1622978" cy="1152874"/>
          </a:xfrm>
          <a:prstGeom prst="rect">
            <a:avLst/>
          </a:prstGeom>
        </p:spPr>
      </p:pic>
      <p:sp>
        <p:nvSpPr>
          <p:cNvPr id="2" name="Title 1">
            <a:extLst>
              <a:ext uri="{FF2B5EF4-FFF2-40B4-BE49-F238E27FC236}">
                <a16:creationId xmlns:a16="http://schemas.microsoft.com/office/drawing/2014/main" id="{233851DA-1C18-48F7-9471-1C98F4465F6F}"/>
              </a:ext>
            </a:extLst>
          </p:cNvPr>
          <p:cNvSpPr>
            <a:spLocks noGrp="1"/>
          </p:cNvSpPr>
          <p:nvPr>
            <p:ph type="title"/>
          </p:nvPr>
        </p:nvSpPr>
        <p:spPr>
          <a:xfrm>
            <a:off x="430214" y="609601"/>
            <a:ext cx="8773421" cy="397545"/>
          </a:xfrm>
        </p:spPr>
        <p:txBody>
          <a:bodyPr/>
          <a:lstStyle/>
          <a:p>
            <a:r>
              <a:rPr lang="en-US" dirty="0">
                <a:sym typeface="Arial"/>
              </a:rPr>
              <a:t>The Cost of Doing Nothing – Windows 10 Pro Devices</a:t>
            </a:r>
            <a:endParaRPr lang="en-US" dirty="0"/>
          </a:p>
        </p:txBody>
      </p:sp>
      <p:sp>
        <p:nvSpPr>
          <p:cNvPr id="3" name="Text Placeholder 2">
            <a:extLst>
              <a:ext uri="{FF2B5EF4-FFF2-40B4-BE49-F238E27FC236}">
                <a16:creationId xmlns:a16="http://schemas.microsoft.com/office/drawing/2014/main" id="{DF59F016-C951-4515-BC38-86B9C22DA1E3}"/>
              </a:ext>
            </a:extLst>
          </p:cNvPr>
          <p:cNvSpPr>
            <a:spLocks noGrp="1"/>
          </p:cNvSpPr>
          <p:nvPr>
            <p:ph type="body" sz="quarter" idx="10"/>
          </p:nvPr>
        </p:nvSpPr>
        <p:spPr/>
        <p:txBody>
          <a:bodyPr/>
          <a:lstStyle/>
          <a:p>
            <a:r>
              <a:rPr lang="en-US" dirty="0">
                <a:latin typeface="+mj-lt"/>
                <a:sym typeface="Arial"/>
              </a:rPr>
              <a:t>Ultra-slim Notebooks</a:t>
            </a:r>
          </a:p>
        </p:txBody>
      </p:sp>
      <p:pic>
        <p:nvPicPr>
          <p:cNvPr id="20" name="Picture 19">
            <a:extLst>
              <a:ext uri="{FF2B5EF4-FFF2-40B4-BE49-F238E27FC236}">
                <a16:creationId xmlns:a16="http://schemas.microsoft.com/office/drawing/2014/main" id="{FF4E035B-1E65-43BB-80FE-AAF7FF67F59F}"/>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6314" b="22294"/>
          <a:stretch/>
        </p:blipFill>
        <p:spPr>
          <a:xfrm>
            <a:off x="10235191" y="453274"/>
            <a:ext cx="1526595" cy="702906"/>
          </a:xfrm>
          <a:prstGeom prst="rect">
            <a:avLst/>
          </a:prstGeom>
        </p:spPr>
      </p:pic>
      <p:sp>
        <p:nvSpPr>
          <p:cNvPr id="13" name="TextBox 12">
            <a:extLst>
              <a:ext uri="{FF2B5EF4-FFF2-40B4-BE49-F238E27FC236}">
                <a16:creationId xmlns:a16="http://schemas.microsoft.com/office/drawing/2014/main" id="{E026049F-EF8E-4B68-AAFC-C8F94C026C5A}"/>
              </a:ext>
            </a:extLst>
          </p:cNvPr>
          <p:cNvSpPr txBox="1"/>
          <p:nvPr/>
        </p:nvSpPr>
        <p:spPr>
          <a:xfrm>
            <a:off x="334846" y="6366524"/>
            <a:ext cx="6592728" cy="246221"/>
          </a:xfrm>
          <a:prstGeom prst="rect">
            <a:avLst/>
          </a:prstGeom>
          <a:noFill/>
        </p:spPr>
        <p:txBody>
          <a:bodyPr wrap="square" rtlCol="0">
            <a:spAutoFit/>
          </a:bodyPr>
          <a:lstStyle/>
          <a:p>
            <a:pPr defTabSz="914377">
              <a:defRPr/>
            </a:pPr>
            <a:r>
              <a:rPr lang="en-US" sz="1000" dirty="0">
                <a:solidFill>
                  <a:srgbClr val="C00000"/>
                </a:solidFill>
                <a:cs typeface="Arial"/>
                <a:sym typeface="Arial"/>
              </a:rPr>
              <a:t>*For reference only. Actual specs and pricing to be confirmed by supplier. Price are approximate and in CAD</a:t>
            </a:r>
          </a:p>
        </p:txBody>
      </p:sp>
      <p:sp>
        <p:nvSpPr>
          <p:cNvPr id="14" name="Rectangle 13">
            <a:extLst>
              <a:ext uri="{FF2B5EF4-FFF2-40B4-BE49-F238E27FC236}">
                <a16:creationId xmlns:a16="http://schemas.microsoft.com/office/drawing/2014/main" id="{74A7B69D-F560-47FF-BD4B-DE2F67DB44C7}"/>
              </a:ext>
            </a:extLst>
          </p:cNvPr>
          <p:cNvSpPr/>
          <p:nvPr/>
        </p:nvSpPr>
        <p:spPr>
          <a:xfrm>
            <a:off x="9801726" y="0"/>
            <a:ext cx="2388165" cy="981075"/>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err="1">
                <a:solidFill>
                  <a:schemeClr val="bg2"/>
                </a:solidFill>
                <a:latin typeface="+mj-lt"/>
                <a:cs typeface="Segoe UI"/>
              </a:rPr>
              <a:t>Familiarise</a:t>
            </a:r>
            <a:r>
              <a:rPr lang="en-US" sz="1800" dirty="0">
                <a:solidFill>
                  <a:schemeClr val="bg2"/>
                </a:solidFill>
                <a:latin typeface="+mj-lt"/>
                <a:cs typeface="Segoe UI"/>
              </a:rPr>
              <a:t> yourself with devices that your company sells</a:t>
            </a:r>
            <a:endParaRPr lang="en-US" sz="1400" i="1" dirty="0">
              <a:solidFill>
                <a:schemeClr val="bg2"/>
              </a:solidFill>
            </a:endParaRPr>
          </a:p>
        </p:txBody>
      </p:sp>
    </p:spTree>
    <p:extLst>
      <p:ext uri="{BB962C8B-B14F-4D97-AF65-F5344CB8AC3E}">
        <p14:creationId xmlns:p14="http://schemas.microsoft.com/office/powerpoint/2010/main" val="3956814400"/>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9" name="Table 18">
            <a:extLst>
              <a:ext uri="{FF2B5EF4-FFF2-40B4-BE49-F238E27FC236}">
                <a16:creationId xmlns:a16="http://schemas.microsoft.com/office/drawing/2014/main" id="{E81B68C4-22AA-4BFC-BB0C-C098F55BC1B2}"/>
              </a:ext>
            </a:extLst>
          </p:cNvPr>
          <p:cNvGraphicFramePr>
            <a:graphicFrameLocks noGrp="1"/>
          </p:cNvGraphicFramePr>
          <p:nvPr>
            <p:extLst>
              <p:ext uri="{D42A27DB-BD31-4B8C-83A1-F6EECF244321}">
                <p14:modId xmlns:p14="http://schemas.microsoft.com/office/powerpoint/2010/main" val="1971487341"/>
              </p:ext>
            </p:extLst>
          </p:nvPr>
        </p:nvGraphicFramePr>
        <p:xfrm>
          <a:off x="452473" y="1543047"/>
          <a:ext cx="11309315" cy="4428343"/>
        </p:xfrm>
        <a:graphic>
          <a:graphicData uri="http://schemas.openxmlformats.org/drawingml/2006/table">
            <a:tbl>
              <a:tblPr firstRow="1" bandRow="1">
                <a:tableStyleId>{1FECB4D8-DB02-4DC6-A0A2-4F2EBAE1DC90}</a:tableStyleId>
              </a:tblPr>
              <a:tblGrid>
                <a:gridCol w="2261863">
                  <a:extLst>
                    <a:ext uri="{9D8B030D-6E8A-4147-A177-3AD203B41FA5}">
                      <a16:colId xmlns:a16="http://schemas.microsoft.com/office/drawing/2014/main" val="486195207"/>
                    </a:ext>
                  </a:extLst>
                </a:gridCol>
                <a:gridCol w="2261863">
                  <a:extLst>
                    <a:ext uri="{9D8B030D-6E8A-4147-A177-3AD203B41FA5}">
                      <a16:colId xmlns:a16="http://schemas.microsoft.com/office/drawing/2014/main" val="1364392836"/>
                    </a:ext>
                  </a:extLst>
                </a:gridCol>
                <a:gridCol w="2261863">
                  <a:extLst>
                    <a:ext uri="{9D8B030D-6E8A-4147-A177-3AD203B41FA5}">
                      <a16:colId xmlns:a16="http://schemas.microsoft.com/office/drawing/2014/main" val="2384817893"/>
                    </a:ext>
                  </a:extLst>
                </a:gridCol>
                <a:gridCol w="2261863">
                  <a:extLst>
                    <a:ext uri="{9D8B030D-6E8A-4147-A177-3AD203B41FA5}">
                      <a16:colId xmlns:a16="http://schemas.microsoft.com/office/drawing/2014/main" val="3727366377"/>
                    </a:ext>
                  </a:extLst>
                </a:gridCol>
                <a:gridCol w="2261863">
                  <a:extLst>
                    <a:ext uri="{9D8B030D-6E8A-4147-A177-3AD203B41FA5}">
                      <a16:colId xmlns:a16="http://schemas.microsoft.com/office/drawing/2014/main" val="129128883"/>
                    </a:ext>
                  </a:extLst>
                </a:gridCol>
              </a:tblGrid>
              <a:tr h="422228">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dirty="0">
                          <a:ln>
                            <a:noFill/>
                          </a:ln>
                          <a:solidFill>
                            <a:schemeClr val="bg2"/>
                          </a:solidFill>
                          <a:effectLst/>
                          <a:uLnTx/>
                          <a:uFillTx/>
                          <a:latin typeface="+mj-lt"/>
                          <a:ea typeface="+mn-ea"/>
                          <a:cs typeface="+mn-cs"/>
                        </a:rPr>
                        <a:t>HP </a:t>
                      </a:r>
                      <a:r>
                        <a:rPr kumimoji="0" lang="en-US" sz="1400" b="0" u="none" strike="noStrike" kern="0" cap="none" spc="0" normalizeH="0" baseline="0" dirty="0" err="1">
                          <a:ln>
                            <a:noFill/>
                          </a:ln>
                          <a:solidFill>
                            <a:schemeClr val="bg2"/>
                          </a:solidFill>
                          <a:effectLst/>
                          <a:uLnTx/>
                          <a:uFillTx/>
                          <a:latin typeface="+mj-lt"/>
                          <a:ea typeface="+mn-ea"/>
                          <a:cs typeface="+mn-cs"/>
                        </a:rPr>
                        <a:t>Zbook</a:t>
                      </a:r>
                      <a:r>
                        <a:rPr kumimoji="0" lang="en-US" sz="1400" b="0" u="none" strike="noStrike" kern="0" cap="none" spc="0" normalizeH="0" baseline="0" dirty="0">
                          <a:ln>
                            <a:noFill/>
                          </a:ln>
                          <a:solidFill>
                            <a:schemeClr val="bg2"/>
                          </a:solidFill>
                          <a:effectLst/>
                          <a:uLnTx/>
                          <a:uFillTx/>
                          <a:latin typeface="+mj-lt"/>
                          <a:ea typeface="+mn-ea"/>
                          <a:cs typeface="+mn-cs"/>
                        </a:rPr>
                        <a:t> 15u G4 </a:t>
                      </a:r>
                      <a:br>
                        <a:rPr kumimoji="0" lang="en-US" sz="1400" b="0" u="none" strike="noStrike" kern="0" cap="none" spc="0" normalizeH="0" baseline="0" dirty="0">
                          <a:ln>
                            <a:noFill/>
                          </a:ln>
                          <a:solidFill>
                            <a:schemeClr val="bg2"/>
                          </a:solidFill>
                          <a:effectLst/>
                          <a:uLnTx/>
                          <a:uFillTx/>
                          <a:latin typeface="+mj-lt"/>
                          <a:ea typeface="+mn-ea"/>
                          <a:cs typeface="+mn-cs"/>
                        </a:rPr>
                      </a:br>
                      <a:r>
                        <a:rPr kumimoji="0" lang="en-US" sz="1400" b="0" u="none" strike="noStrike" kern="0" cap="none" spc="0" normalizeH="0" baseline="0" dirty="0">
                          <a:ln>
                            <a:noFill/>
                          </a:ln>
                          <a:solidFill>
                            <a:schemeClr val="bg2"/>
                          </a:solidFill>
                          <a:effectLst/>
                          <a:uLnTx/>
                          <a:uFillTx/>
                          <a:latin typeface="+mj-lt"/>
                          <a:ea typeface="+mn-ea"/>
                          <a:cs typeface="+mn-cs"/>
                        </a:rPr>
                        <a:t>Mobile Workstation</a:t>
                      </a:r>
                    </a:p>
                  </a:txBody>
                  <a:tcPr marL="68570" marR="68570" marT="34285" marB="34285">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dirty="0">
                          <a:ln>
                            <a:noFill/>
                          </a:ln>
                          <a:solidFill>
                            <a:schemeClr val="bg2"/>
                          </a:solidFill>
                          <a:effectLst/>
                          <a:uLnTx/>
                          <a:uFillTx/>
                          <a:latin typeface="+mj-lt"/>
                          <a:ea typeface="+mn-ea"/>
                          <a:cs typeface="+mn-cs"/>
                        </a:rPr>
                        <a:t>HP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dirty="0">
                          <a:ln>
                            <a:noFill/>
                          </a:ln>
                          <a:solidFill>
                            <a:schemeClr val="bg2"/>
                          </a:solidFill>
                          <a:effectLst/>
                          <a:uLnTx/>
                          <a:uFillTx/>
                          <a:latin typeface="+mj-lt"/>
                          <a:ea typeface="+mn-ea"/>
                          <a:cs typeface="+mn-cs"/>
                        </a:rPr>
                        <a:t>Z2 Mini Workstation</a:t>
                      </a:r>
                    </a:p>
                  </a:txBody>
                  <a:tcPr marL="68570" marR="68570" marT="34285" marB="34285">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dirty="0">
                          <a:ln>
                            <a:noFill/>
                          </a:ln>
                          <a:solidFill>
                            <a:schemeClr val="bg2"/>
                          </a:solidFill>
                          <a:effectLst/>
                          <a:uLnTx/>
                          <a:uFillTx/>
                          <a:latin typeface="+mj-lt"/>
                          <a:ea typeface="+mn-ea"/>
                          <a:cs typeface="+mn-cs"/>
                        </a:rPr>
                        <a:t>Lenovo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dirty="0">
                          <a:ln>
                            <a:noFill/>
                          </a:ln>
                          <a:solidFill>
                            <a:schemeClr val="bg2"/>
                          </a:solidFill>
                          <a:effectLst/>
                          <a:uLnTx/>
                          <a:uFillTx/>
                          <a:latin typeface="+mj-lt"/>
                          <a:ea typeface="+mn-ea"/>
                          <a:cs typeface="+mn-cs"/>
                        </a:rPr>
                        <a:t>ThinkPad P51</a:t>
                      </a:r>
                    </a:p>
                  </a:txBody>
                  <a:tcPr marL="68570" marR="68570" marT="34285" marB="34285">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dirty="0">
                          <a:ln>
                            <a:noFill/>
                          </a:ln>
                          <a:solidFill>
                            <a:schemeClr val="bg2"/>
                          </a:solidFill>
                          <a:effectLst/>
                          <a:uLnTx/>
                          <a:uFillTx/>
                          <a:latin typeface="+mj-lt"/>
                          <a:ea typeface="+mn-ea"/>
                          <a:cs typeface="+mn-cs"/>
                        </a:rPr>
                        <a:t>Dell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dirty="0">
                          <a:ln>
                            <a:noFill/>
                          </a:ln>
                          <a:solidFill>
                            <a:schemeClr val="bg2"/>
                          </a:solidFill>
                          <a:effectLst/>
                          <a:uLnTx/>
                          <a:uFillTx/>
                          <a:latin typeface="+mj-lt"/>
                          <a:ea typeface="+mn-ea"/>
                          <a:cs typeface="+mn-cs"/>
                        </a:rPr>
                        <a:t>Precision 5520</a:t>
                      </a:r>
                      <a:endParaRPr kumimoji="0" lang="en-US" sz="1400" b="0" u="none" strike="noStrike" kern="0" cap="none" spc="0" normalizeH="0" baseline="0" noProof="0" dirty="0">
                        <a:ln>
                          <a:noFill/>
                        </a:ln>
                        <a:solidFill>
                          <a:schemeClr val="bg2"/>
                        </a:solidFill>
                        <a:effectLst/>
                        <a:uLnTx/>
                        <a:uFillTx/>
                        <a:latin typeface="+mj-lt"/>
                        <a:ea typeface="+mn-ea"/>
                        <a:cs typeface="+mn-cs"/>
                        <a:sym typeface="Arial"/>
                      </a:endParaRPr>
                    </a:p>
                  </a:txBody>
                  <a:tcPr marL="68570" marR="68570" marT="34285" marB="34285">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dirty="0">
                          <a:ln>
                            <a:noFill/>
                          </a:ln>
                          <a:solidFill>
                            <a:schemeClr val="bg2"/>
                          </a:solidFill>
                          <a:effectLst/>
                          <a:uLnTx/>
                          <a:uFillTx/>
                          <a:latin typeface="+mj-lt"/>
                          <a:ea typeface="+mn-ea"/>
                          <a:cs typeface="+mn-cs"/>
                        </a:rPr>
                        <a:t>Dell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dirty="0">
                          <a:ln>
                            <a:noFill/>
                          </a:ln>
                          <a:solidFill>
                            <a:schemeClr val="bg2"/>
                          </a:solidFill>
                          <a:effectLst/>
                          <a:uLnTx/>
                          <a:uFillTx/>
                          <a:latin typeface="+mj-lt"/>
                          <a:ea typeface="+mn-ea"/>
                          <a:cs typeface="+mn-cs"/>
                        </a:rPr>
                        <a:t>Precision 5810 Tower</a:t>
                      </a:r>
                      <a:endParaRPr kumimoji="0" lang="x-none" sz="1400" b="0" u="none" strike="noStrike" kern="0" cap="none" spc="0" normalizeH="0" baseline="0" dirty="0">
                        <a:ln>
                          <a:noFill/>
                        </a:ln>
                        <a:solidFill>
                          <a:schemeClr val="bg2"/>
                        </a:solidFill>
                        <a:effectLst/>
                        <a:uLnTx/>
                        <a:uFillTx/>
                        <a:latin typeface="+mj-lt"/>
                        <a:ea typeface="+mn-ea"/>
                        <a:cs typeface="+mn-cs"/>
                      </a:endParaRPr>
                    </a:p>
                  </a:txBody>
                  <a:tcPr marL="68570" marR="68570" marT="34285" marB="34285">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946886589"/>
                  </a:ext>
                </a:extLst>
              </a:tr>
              <a:tr h="1245554">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endParaRPr lang="en-US" sz="1600" dirty="0">
                        <a:ln>
                          <a:solidFill>
                            <a:schemeClr val="bg1"/>
                          </a:solidFill>
                        </a:ln>
                        <a:solidFill>
                          <a:schemeClr val="tx1"/>
                        </a:solidFill>
                      </a:endParaRPr>
                    </a:p>
                  </a:txBody>
                  <a:tcPr marL="91427" marR="91427" marT="45713" marB="45713">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endParaRPr lang="en-US" sz="1600" dirty="0">
                        <a:ln>
                          <a:solidFill>
                            <a:schemeClr val="bg1"/>
                          </a:solidFill>
                        </a:ln>
                        <a:solidFill>
                          <a:schemeClr val="tx1"/>
                        </a:solidFill>
                      </a:endParaRPr>
                    </a:p>
                  </a:txBody>
                  <a:tcPr marL="91427" marR="91427" marT="45713" marB="45713">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endParaRPr lang="en-US" sz="1200" dirty="0">
                        <a:ln>
                          <a:solidFill>
                            <a:schemeClr val="bg1"/>
                          </a:solidFill>
                        </a:ln>
                        <a:solidFill>
                          <a:schemeClr val="tx1"/>
                        </a:solidFill>
                      </a:endParaRPr>
                    </a:p>
                  </a:txBody>
                  <a:tcPr marL="68570" marR="68570" marT="34285" marB="34285">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endParaRPr lang="en-US" sz="1200" dirty="0">
                        <a:ln>
                          <a:solidFill>
                            <a:schemeClr val="bg1"/>
                          </a:solidFill>
                        </a:ln>
                        <a:solidFill>
                          <a:schemeClr val="tx1"/>
                        </a:solidFill>
                      </a:endParaRPr>
                    </a:p>
                  </a:txBody>
                  <a:tcPr marL="68570" marR="68570" marT="34285" marB="34285">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indent="0" algn="ctr">
                        <a:buSzPct val="100000"/>
                        <a:buFont typeface="Arial" panose="020B0604020202020204" pitchFamily="34" charset="0"/>
                        <a:buNone/>
                      </a:pPr>
                      <a:endParaRPr lang="en-US" sz="1000" b="1" kern="1200" cap="none" spc="0" dirty="0">
                        <a:ln w="0"/>
                        <a:solidFill>
                          <a:schemeClr val="bg1"/>
                        </a:solidFill>
                        <a:effectLst/>
                        <a:latin typeface="Segoe UI Light" panose="020B0502040204020203" pitchFamily="34" charset="0"/>
                        <a:ea typeface="+mn-ea"/>
                        <a:cs typeface="Segoe UI Light" panose="020B0502040204020203" pitchFamily="34" charset="0"/>
                      </a:endParaRPr>
                    </a:p>
                  </a:txBody>
                  <a:tcPr marL="68570" marR="68570" marT="34285" marB="34285">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585802394"/>
                  </a:ext>
                </a:extLst>
              </a:tr>
              <a:tr h="357421">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kern="1200" cap="none" spc="0" dirty="0">
                          <a:ln w="0"/>
                          <a:solidFill>
                            <a:schemeClr val="tx1"/>
                          </a:solidFill>
                          <a:effectLst/>
                          <a:latin typeface="+mj-lt"/>
                          <a:ea typeface="+mn-ea"/>
                          <a:cs typeface="+mn-cs"/>
                        </a:rPr>
                        <a:t>15.6”</a:t>
                      </a:r>
                    </a:p>
                  </a:txBody>
                  <a:tcPr marL="68570" marR="68570" marT="34285" marB="34285" anchor="ctr">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0" algn="ctr" defTabSz="914400" rtl="0" eaLnBrk="1" latinLnBrk="0" hangingPunct="1"/>
                      <a:r>
                        <a:rPr lang="en-US" sz="1400" b="0" kern="1200" cap="none" spc="0" dirty="0">
                          <a:ln w="0"/>
                          <a:solidFill>
                            <a:schemeClr val="tx1"/>
                          </a:solidFill>
                          <a:effectLst/>
                          <a:latin typeface="+mj-lt"/>
                          <a:ea typeface="+mn-ea"/>
                          <a:cs typeface="+mn-cs"/>
                        </a:rPr>
                        <a:t>n/a</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kern="1200" cap="none" spc="0" dirty="0">
                          <a:ln w="0"/>
                          <a:solidFill>
                            <a:schemeClr val="tx1"/>
                          </a:solidFill>
                          <a:effectLst/>
                          <a:latin typeface="+mj-lt"/>
                          <a:ea typeface="+mn-ea"/>
                          <a:cs typeface="+mn-cs"/>
                        </a:rPr>
                        <a:t>15.6”</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0" algn="ctr" defTabSz="914400" rtl="0" eaLnBrk="1" latinLnBrk="0" hangingPunct="1"/>
                      <a:r>
                        <a:rPr lang="en-US" sz="1400" b="0" kern="1200" cap="none" spc="0" dirty="0">
                          <a:ln w="0"/>
                          <a:solidFill>
                            <a:schemeClr val="tx1"/>
                          </a:solidFill>
                          <a:effectLst/>
                          <a:latin typeface="+mj-lt"/>
                          <a:ea typeface="+mn-ea"/>
                          <a:cs typeface="+mn-cs"/>
                        </a:rPr>
                        <a:t>15”</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0" algn="ctr" defTabSz="914400" rtl="0" eaLnBrk="1" latinLnBrk="0" hangingPunct="1"/>
                      <a:r>
                        <a:rPr lang="en-US" sz="1400" b="0" kern="1200" cap="none" spc="0" dirty="0">
                          <a:ln w="0"/>
                          <a:solidFill>
                            <a:schemeClr val="tx1"/>
                          </a:solidFill>
                          <a:effectLst/>
                          <a:latin typeface="+mj-lt"/>
                          <a:ea typeface="+mn-ea"/>
                          <a:cs typeface="+mn-cs"/>
                        </a:rPr>
                        <a:t>n/a</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4585964"/>
                  </a:ext>
                </a:extLst>
              </a:tr>
              <a:tr h="365939">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1400" b="0" kern="1200" baseline="0" dirty="0">
                          <a:solidFill>
                            <a:srgbClr val="0070C0"/>
                          </a:solidFill>
                          <a:latin typeface="+mj-lt"/>
                          <a:ea typeface="+mn-ea"/>
                          <a:cs typeface="+mn-cs"/>
                        </a:rPr>
                        <a:t>£1200+</a:t>
                      </a:r>
                    </a:p>
                  </a:txBody>
                  <a:tcPr marL="68570" marR="68570" marT="34285" marB="34285" anchor="ctr">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1400" b="0" kern="1200" baseline="0" dirty="0">
                          <a:solidFill>
                            <a:srgbClr val="0070C0"/>
                          </a:solidFill>
                          <a:latin typeface="+mj-lt"/>
                          <a:ea typeface="+mn-ea"/>
                          <a:cs typeface="+mn-cs"/>
                        </a:rPr>
                        <a:t>£900+</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1400" b="0" kern="1200" baseline="0" dirty="0">
                          <a:solidFill>
                            <a:srgbClr val="0070C0"/>
                          </a:solidFill>
                          <a:latin typeface="+mj-lt"/>
                          <a:ea typeface="+mn-ea"/>
                          <a:cs typeface="+mn-cs"/>
                        </a:rPr>
                        <a:t>£1500+</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1400" b="0" kern="1200" baseline="0" dirty="0">
                          <a:solidFill>
                            <a:srgbClr val="0070C0"/>
                          </a:solidFill>
                          <a:latin typeface="+mj-lt"/>
                          <a:ea typeface="+mn-ea"/>
                          <a:cs typeface="+mn-cs"/>
                        </a:rPr>
                        <a:t>£1300+</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67" rtl="0" eaLnBrk="1" latinLnBrk="0" hangingPunct="1"/>
                      <a:r>
                        <a:rPr lang="en-US" sz="1400" b="0" kern="1200" baseline="0" dirty="0">
                          <a:solidFill>
                            <a:srgbClr val="0070C0"/>
                          </a:solidFill>
                          <a:latin typeface="+mj-lt"/>
                          <a:ea typeface="+mn-ea"/>
                          <a:cs typeface="+mn-cs"/>
                        </a:rPr>
                        <a:t>£980+</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13181333"/>
                  </a:ext>
                </a:extLst>
              </a:tr>
              <a:tr h="1964139">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Windows 10 Pro </a:t>
                      </a:r>
                    </a:p>
                    <a:p>
                      <a:pPr marL="109538" marR="0" lvl="0" indent="-109538" algn="l" defTabSz="6858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Intel Xeon E3</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64GB RAM</a:t>
                      </a:r>
                    </a:p>
                    <a:p>
                      <a:pPr marL="109538" marR="0" lvl="0" indent="-109538" algn="l" defTabSz="609341"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altLang="zh-CN" sz="1000" kern="1200" dirty="0">
                          <a:solidFill>
                            <a:schemeClr val="tx1"/>
                          </a:solidFill>
                          <a:latin typeface="+mn-lt"/>
                          <a:ea typeface="+mn-ea"/>
                          <a:cs typeface="+mn-cs"/>
                        </a:rPr>
                        <a:t>Up to 3 TB</a:t>
                      </a:r>
                    </a:p>
                    <a:p>
                      <a:pPr marL="109538" marR="0" lvl="0" indent="-109538" algn="l" defTabSz="609341"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altLang="zh-CN" sz="1000" kern="1200" dirty="0">
                          <a:solidFill>
                            <a:schemeClr val="tx1"/>
                          </a:solidFill>
                          <a:latin typeface="+mn-lt"/>
                          <a:ea typeface="+mn-ea"/>
                          <a:cs typeface="+mn-cs"/>
                        </a:rPr>
                        <a:t>5 USB 3.0</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err="1">
                          <a:solidFill>
                            <a:schemeClr val="tx1"/>
                          </a:solidFill>
                          <a:latin typeface="+mn-lt"/>
                          <a:ea typeface="+mn-ea"/>
                          <a:cs typeface="+mn-cs"/>
                        </a:rPr>
                        <a:t>Vpro</a:t>
                      </a:r>
                      <a:r>
                        <a:rPr lang="en-US" sz="1000" kern="1200" dirty="0">
                          <a:solidFill>
                            <a:schemeClr val="tx1"/>
                          </a:solidFill>
                          <a:latin typeface="+mn-lt"/>
                          <a:ea typeface="+mn-ea"/>
                          <a:cs typeface="+mn-cs"/>
                        </a:rPr>
                        <a: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Thunderbolt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TPM</a:t>
                      </a:r>
                    </a:p>
                  </a:txBody>
                  <a:tcPr marT="91440" marB="91440">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Windows 10 Pro </a:t>
                      </a:r>
                    </a:p>
                    <a:p>
                      <a:pPr marL="109538" marR="0" lvl="0" indent="-109538" algn="l" defTabSz="6858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Intel 7th gen Xeon </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32 GB RAM </a:t>
                      </a:r>
                    </a:p>
                    <a:p>
                      <a:pPr marL="109538" marR="0" lvl="0" indent="-109538" algn="l" defTabSz="9144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1.25 TB </a:t>
                      </a:r>
                    </a:p>
                    <a:p>
                      <a:pPr marL="109538" marR="0" lvl="0" indent="-109538" algn="l" defTabSz="9144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4 USB 3.0</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err="1">
                          <a:solidFill>
                            <a:schemeClr val="tx1"/>
                          </a:solidFill>
                          <a:latin typeface="+mn-lt"/>
                          <a:ea typeface="+mn-ea"/>
                          <a:cs typeface="+mn-cs"/>
                        </a:rPr>
                        <a:t>Vpro</a:t>
                      </a:r>
                      <a:r>
                        <a:rPr lang="en-US" sz="1000" kern="1200" dirty="0">
                          <a:solidFill>
                            <a:schemeClr val="tx1"/>
                          </a:solidFill>
                          <a:latin typeface="+mn-lt"/>
                          <a:ea typeface="+mn-ea"/>
                          <a:cs typeface="+mn-cs"/>
                        </a:rPr>
                        <a: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Thunderbolt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TPM</a:t>
                      </a:r>
                    </a:p>
                  </a:txBody>
                  <a:tcPr marT="91440" marB="9144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109538" marR="0" lvl="0" indent="-109538" algn="l" defTabSz="9144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altLang="zh-CN" sz="1000" kern="1200" dirty="0">
                          <a:solidFill>
                            <a:schemeClr val="tx1"/>
                          </a:solidFill>
                          <a:latin typeface="+mn-lt"/>
                          <a:ea typeface="+mn-ea"/>
                          <a:cs typeface="+mn-cs"/>
                        </a:rPr>
                        <a:t>Up to 7th Gen Intel Core i7; Up to Intel® Xeon® E3-1535M v6 </a:t>
                      </a:r>
                    </a:p>
                    <a:p>
                      <a:pPr marL="109538" marR="0" lvl="0" indent="-109538" algn="l" defTabSz="9144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altLang="zh-CN" sz="1000" kern="1200" dirty="0">
                          <a:solidFill>
                            <a:schemeClr val="tx1"/>
                          </a:solidFill>
                          <a:latin typeface="+mn-lt"/>
                          <a:ea typeface="+mn-ea"/>
                          <a:cs typeface="+mn-cs"/>
                        </a:rPr>
                        <a:t>Up to 32 GB DDR4</a:t>
                      </a:r>
                    </a:p>
                    <a:p>
                      <a:pPr marL="109538" marR="0" lvl="0" indent="-109538" algn="l" defTabSz="9144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1TB 5400 RPM</a:t>
                      </a:r>
                    </a:p>
                    <a:p>
                      <a:pPr marL="109538" marR="0" lvl="0" indent="-109538" algn="l" defTabSz="9144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1TB PCIe SSD OPAL2.0</a:t>
                      </a:r>
                      <a:endParaRPr lang="en-US" altLang="zh-CN" sz="1000" kern="1200" dirty="0">
                        <a:solidFill>
                          <a:schemeClr val="tx1"/>
                        </a:solidFill>
                        <a:latin typeface="+mn-lt"/>
                        <a:ea typeface="+mn-ea"/>
                        <a:cs typeface="+mn-cs"/>
                      </a:endParaRPr>
                    </a:p>
                  </a:txBody>
                  <a:tcPr marT="91440" marB="9144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Windows 10 Pro </a:t>
                      </a:r>
                    </a:p>
                    <a:p>
                      <a:pPr marL="109538" marR="0" lvl="0" indent="-109538" algn="l" defTabSz="9144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Intel 8th gen Core i7</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32GB RAM</a:t>
                      </a:r>
                    </a:p>
                    <a:p>
                      <a:pPr marL="109538" marR="0" lvl="0" indent="-109538" algn="l" defTabSz="914367"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1TB SSD</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3 USB 3.0</a:t>
                      </a:r>
                    </a:p>
                    <a:p>
                      <a:pPr marL="109538" marR="0" lvl="0" indent="-109538" algn="l" defTabSz="914192"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Hello with face/fingerprint</a:t>
                      </a:r>
                    </a:p>
                  </a:txBody>
                  <a:tcPr marT="91440" marB="9144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Windows 10 Pro </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Intel Xeon</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256GB RAM</a:t>
                      </a:r>
                    </a:p>
                    <a:p>
                      <a:pPr marL="109538" marR="0" lvl="0" indent="-109538" algn="l" defTabSz="914367"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4TB</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4 USB 3.0</a:t>
                      </a:r>
                    </a:p>
                    <a:p>
                      <a:pPr marL="109538" marR="0" lvl="0" indent="-109538" algn="l" defTabSz="914192"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err="1">
                          <a:solidFill>
                            <a:schemeClr val="tx1"/>
                          </a:solidFill>
                          <a:latin typeface="+mn-lt"/>
                          <a:ea typeface="+mn-ea"/>
                          <a:cs typeface="+mn-cs"/>
                        </a:rPr>
                        <a:t>Vpro</a:t>
                      </a:r>
                      <a:r>
                        <a:rPr lang="en-US" sz="1000" kern="1200" dirty="0">
                          <a:solidFill>
                            <a:schemeClr val="tx1"/>
                          </a:solidFill>
                          <a:latin typeface="+mn-lt"/>
                          <a:ea typeface="+mn-ea"/>
                          <a:cs typeface="+mn-cs"/>
                        </a:rPr>
                        <a:t> Avail</a:t>
                      </a:r>
                    </a:p>
                    <a:p>
                      <a:pPr marL="109538" marR="0" lvl="0" indent="-109538" algn="l" defTabSz="914192"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TPM</a:t>
                      </a:r>
                    </a:p>
                    <a:p>
                      <a:pPr marL="109538" marR="0" lvl="0" indent="-109538" algn="l" defTabSz="914192"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Thunderbolt</a:t>
                      </a:r>
                    </a:p>
                  </a:txBody>
                  <a:tcPr marT="91440" marB="9144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81735020"/>
                  </a:ext>
                </a:extLst>
              </a:tr>
            </a:tbl>
          </a:graphicData>
        </a:graphic>
      </p:graphicFrame>
      <p:pic>
        <p:nvPicPr>
          <p:cNvPr id="5" name="Picture 4" descr="A screen shot of an open computer&#10;&#10;Description generated with very high confidence">
            <a:extLst>
              <a:ext uri="{FF2B5EF4-FFF2-40B4-BE49-F238E27FC236}">
                <a16:creationId xmlns:a16="http://schemas.microsoft.com/office/drawing/2014/main" id="{59C83873-9DE1-4CCF-8958-1104B92E9E1F}"/>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078586" y="2101099"/>
            <a:ext cx="1915800" cy="1078211"/>
          </a:xfrm>
          <a:prstGeom prst="rect">
            <a:avLst/>
          </a:prstGeom>
        </p:spPr>
      </p:pic>
      <p:pic>
        <p:nvPicPr>
          <p:cNvPr id="6" name="Picture 5" descr="A close up of electronics&#10;&#10;Description generated with very high confidence">
            <a:extLst>
              <a:ext uri="{FF2B5EF4-FFF2-40B4-BE49-F238E27FC236}">
                <a16:creationId xmlns:a16="http://schemas.microsoft.com/office/drawing/2014/main" id="{703EB548-B8CE-4EC9-AB41-7AE668B430B2}"/>
              </a:ext>
            </a:extLst>
          </p:cNvPr>
          <p:cNvPicPr>
            <a:picLocks noChangeAspect="1"/>
          </p:cNvPicPr>
          <p:nvPr/>
        </p:nvPicPr>
        <p:blipFill rotWithShape="1">
          <a:blip r:embed="rId4" cstate="hqprint">
            <a:clrChange>
              <a:clrFrom>
                <a:srgbClr val="F5F5F5"/>
              </a:clrFrom>
              <a:clrTo>
                <a:srgbClr val="F5F5F5">
                  <a:alpha val="0"/>
                </a:srgbClr>
              </a:clrTo>
            </a:clrChange>
            <a:extLst>
              <a:ext uri="{28A0092B-C50C-407E-A947-70E740481C1C}">
                <a14:useLocalDpi xmlns:a14="http://schemas.microsoft.com/office/drawing/2010/main"/>
              </a:ext>
            </a:extLst>
          </a:blip>
          <a:srcRect/>
          <a:stretch/>
        </p:blipFill>
        <p:spPr>
          <a:xfrm>
            <a:off x="905483" y="2120050"/>
            <a:ext cx="1321078" cy="1018870"/>
          </a:xfrm>
          <a:prstGeom prst="rect">
            <a:avLst/>
          </a:prstGeom>
        </p:spPr>
      </p:pic>
      <p:pic>
        <p:nvPicPr>
          <p:cNvPr id="7" name="Picture 6" descr="A screen shot of a computer&#10;&#10;Description generated with high confidence">
            <a:extLst>
              <a:ext uri="{FF2B5EF4-FFF2-40B4-BE49-F238E27FC236}">
                <a16:creationId xmlns:a16="http://schemas.microsoft.com/office/drawing/2014/main" id="{7BDA39B4-AF92-41D0-BCFF-7AA5810DEA7C}"/>
              </a:ext>
            </a:extLst>
          </p:cNvPr>
          <p:cNvPicPr>
            <a:picLocks noChangeAspect="1"/>
          </p:cNvPicPr>
          <p:nvPr/>
        </p:nvPicPr>
        <p:blipFill>
          <a:blip r:embed="rId5" cstate="hqprint">
            <a:clrChange>
              <a:clrFrom>
                <a:srgbClr val="F5F5F5"/>
              </a:clrFrom>
              <a:clrTo>
                <a:srgbClr val="F5F5F5">
                  <a:alpha val="0"/>
                </a:srgbClr>
              </a:clrTo>
            </a:clrChange>
            <a:extLst>
              <a:ext uri="{28A0092B-C50C-407E-A947-70E740481C1C}">
                <a14:useLocalDpi xmlns:a14="http://schemas.microsoft.com/office/drawing/2010/main"/>
              </a:ext>
            </a:extLst>
          </a:blip>
          <a:stretch>
            <a:fillRect/>
          </a:stretch>
        </p:blipFill>
        <p:spPr>
          <a:xfrm>
            <a:off x="3239322" y="2077309"/>
            <a:ext cx="1209078" cy="1220725"/>
          </a:xfrm>
          <a:prstGeom prst="rect">
            <a:avLst/>
          </a:prstGeom>
        </p:spPr>
      </p:pic>
      <p:pic>
        <p:nvPicPr>
          <p:cNvPr id="8" name="Picture 7">
            <a:extLst>
              <a:ext uri="{FF2B5EF4-FFF2-40B4-BE49-F238E27FC236}">
                <a16:creationId xmlns:a16="http://schemas.microsoft.com/office/drawing/2014/main" id="{76C91D51-43FB-4A84-B1C7-40FF75C6597D}"/>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10319908" y="2155691"/>
            <a:ext cx="607760" cy="1044403"/>
          </a:xfrm>
          <a:prstGeom prst="rect">
            <a:avLst/>
          </a:prstGeom>
        </p:spPr>
      </p:pic>
      <p:pic>
        <p:nvPicPr>
          <p:cNvPr id="9" name="Picture 2" descr="C:\Users\ISAAC_~1\AppData\Local\Temp\SNAGHTML2830b2.PNG">
            <a:extLst>
              <a:ext uri="{FF2B5EF4-FFF2-40B4-BE49-F238E27FC236}">
                <a16:creationId xmlns:a16="http://schemas.microsoft.com/office/drawing/2014/main" id="{EC795F62-2963-44D9-84E1-A03A65DCA915}"/>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391357" y="2168667"/>
            <a:ext cx="1918315" cy="101064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1EFD2E9-4A5C-43B7-A8CF-5FBDDC6AAF01}"/>
              </a:ext>
            </a:extLst>
          </p:cNvPr>
          <p:cNvSpPr>
            <a:spLocks noGrp="1"/>
          </p:cNvSpPr>
          <p:nvPr>
            <p:ph type="title"/>
          </p:nvPr>
        </p:nvSpPr>
        <p:spPr/>
        <p:txBody>
          <a:bodyPr/>
          <a:lstStyle/>
          <a:p>
            <a:r>
              <a:rPr lang="en-US">
                <a:sym typeface="Arial"/>
              </a:rPr>
              <a:t>The Cost of Doing Nothing - Windows 10 Pro Devices</a:t>
            </a:r>
            <a:endParaRPr lang="en-US" dirty="0"/>
          </a:p>
        </p:txBody>
      </p:sp>
      <p:sp>
        <p:nvSpPr>
          <p:cNvPr id="14" name="Text Placeholder 13">
            <a:extLst>
              <a:ext uri="{FF2B5EF4-FFF2-40B4-BE49-F238E27FC236}">
                <a16:creationId xmlns:a16="http://schemas.microsoft.com/office/drawing/2014/main" id="{B92228D2-2E5A-4644-8FA9-B6DBDF742AB2}"/>
              </a:ext>
            </a:extLst>
          </p:cNvPr>
          <p:cNvSpPr txBox="1">
            <a:spLocks noGrp="1"/>
          </p:cNvSpPr>
          <p:nvPr>
            <p:ph type="body" sz="quarter" idx="10"/>
          </p:nvPr>
        </p:nvSpPr>
        <p:spPr/>
        <p:txBody>
          <a:bodyPr/>
          <a:lstStyle/>
          <a:p>
            <a:r>
              <a:rPr lang="en-US" dirty="0">
                <a:latin typeface="+mj-lt"/>
                <a:sym typeface="Arial"/>
              </a:rPr>
              <a:t>Workstations</a:t>
            </a:r>
            <a:r>
              <a:rPr lang="en-US" dirty="0">
                <a:sym typeface="Arial"/>
              </a:rPr>
              <a:t> </a:t>
            </a:r>
          </a:p>
        </p:txBody>
      </p:sp>
      <p:pic>
        <p:nvPicPr>
          <p:cNvPr id="13" name="Picture 12">
            <a:extLst>
              <a:ext uri="{FF2B5EF4-FFF2-40B4-BE49-F238E27FC236}">
                <a16:creationId xmlns:a16="http://schemas.microsoft.com/office/drawing/2014/main" id="{35A5EEE8-B359-4BAC-8FCC-662DBA517A1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6314" b="22294"/>
          <a:stretch/>
        </p:blipFill>
        <p:spPr>
          <a:xfrm>
            <a:off x="10235191" y="453274"/>
            <a:ext cx="1526595" cy="702906"/>
          </a:xfrm>
          <a:prstGeom prst="rect">
            <a:avLst/>
          </a:prstGeom>
        </p:spPr>
      </p:pic>
      <p:sp>
        <p:nvSpPr>
          <p:cNvPr id="15" name="Rectangle 14">
            <a:extLst>
              <a:ext uri="{FF2B5EF4-FFF2-40B4-BE49-F238E27FC236}">
                <a16:creationId xmlns:a16="http://schemas.microsoft.com/office/drawing/2014/main" id="{B7B5FFD4-295B-45EB-9BF1-6017F333F5AA}"/>
              </a:ext>
            </a:extLst>
          </p:cNvPr>
          <p:cNvSpPr/>
          <p:nvPr/>
        </p:nvSpPr>
        <p:spPr>
          <a:xfrm>
            <a:off x="9801726" y="7620"/>
            <a:ext cx="2388165" cy="921087"/>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err="1">
                <a:solidFill>
                  <a:schemeClr val="bg2"/>
                </a:solidFill>
                <a:latin typeface="+mj-lt"/>
                <a:cs typeface="Segoe UI"/>
              </a:rPr>
              <a:t>Familiarise</a:t>
            </a:r>
            <a:r>
              <a:rPr lang="en-US" sz="1800" dirty="0">
                <a:solidFill>
                  <a:schemeClr val="bg2"/>
                </a:solidFill>
                <a:latin typeface="+mj-lt"/>
                <a:cs typeface="Segoe UI"/>
              </a:rPr>
              <a:t> yourself with devices that your company sells</a:t>
            </a:r>
            <a:endParaRPr lang="en-US" sz="1400" i="1" dirty="0">
              <a:solidFill>
                <a:schemeClr val="bg2"/>
              </a:solidFill>
            </a:endParaRPr>
          </a:p>
        </p:txBody>
      </p:sp>
      <p:sp>
        <p:nvSpPr>
          <p:cNvPr id="16" name="TextBox 15">
            <a:extLst>
              <a:ext uri="{FF2B5EF4-FFF2-40B4-BE49-F238E27FC236}">
                <a16:creationId xmlns:a16="http://schemas.microsoft.com/office/drawing/2014/main" id="{EF66C19D-49F6-4DA2-84EB-89C0D1D69FB1}"/>
              </a:ext>
            </a:extLst>
          </p:cNvPr>
          <p:cNvSpPr txBox="1"/>
          <p:nvPr/>
        </p:nvSpPr>
        <p:spPr>
          <a:xfrm>
            <a:off x="334846" y="6376049"/>
            <a:ext cx="5248507" cy="400110"/>
          </a:xfrm>
          <a:prstGeom prst="rect">
            <a:avLst/>
          </a:prstGeom>
          <a:noFill/>
        </p:spPr>
        <p:txBody>
          <a:bodyPr wrap="square" rtlCol="0">
            <a:spAutoFit/>
          </a:bodyPr>
          <a:lstStyle/>
          <a:p>
            <a:pPr defTabSz="914377">
              <a:defRPr/>
            </a:pPr>
            <a:r>
              <a:rPr lang="en-US" sz="1000" dirty="0">
                <a:solidFill>
                  <a:srgbClr val="C00000"/>
                </a:solidFill>
                <a:cs typeface="Arial"/>
                <a:sym typeface="Arial"/>
              </a:rPr>
              <a:t>*For reference only. Actual specs and pricing to be confirmed by supplier. Price are approximate and in CAD</a:t>
            </a:r>
          </a:p>
        </p:txBody>
      </p:sp>
    </p:spTree>
    <p:extLst>
      <p:ext uri="{BB962C8B-B14F-4D97-AF65-F5344CB8AC3E}">
        <p14:creationId xmlns:p14="http://schemas.microsoft.com/office/powerpoint/2010/main" val="723037865"/>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Table 21">
            <a:extLst>
              <a:ext uri="{FF2B5EF4-FFF2-40B4-BE49-F238E27FC236}">
                <a16:creationId xmlns:a16="http://schemas.microsoft.com/office/drawing/2014/main" id="{39EFF688-CF3D-467B-BF18-F2B7952B9466}"/>
              </a:ext>
            </a:extLst>
          </p:cNvPr>
          <p:cNvGraphicFramePr>
            <a:graphicFrameLocks noGrp="1"/>
          </p:cNvGraphicFramePr>
          <p:nvPr>
            <p:extLst>
              <p:ext uri="{D42A27DB-BD31-4B8C-83A1-F6EECF244321}">
                <p14:modId xmlns:p14="http://schemas.microsoft.com/office/powerpoint/2010/main" val="1947765446"/>
              </p:ext>
            </p:extLst>
          </p:nvPr>
        </p:nvGraphicFramePr>
        <p:xfrm>
          <a:off x="452473" y="1543047"/>
          <a:ext cx="9431368" cy="4694762"/>
        </p:xfrm>
        <a:graphic>
          <a:graphicData uri="http://schemas.openxmlformats.org/drawingml/2006/table">
            <a:tbl>
              <a:tblPr firstRow="1" bandRow="1">
                <a:tableStyleId>{1FECB4D8-DB02-4DC6-A0A2-4F2EBAE1DC90}</a:tableStyleId>
              </a:tblPr>
              <a:tblGrid>
                <a:gridCol w="1761954">
                  <a:extLst>
                    <a:ext uri="{9D8B030D-6E8A-4147-A177-3AD203B41FA5}">
                      <a16:colId xmlns:a16="http://schemas.microsoft.com/office/drawing/2014/main" val="486195207"/>
                    </a:ext>
                  </a:extLst>
                </a:gridCol>
                <a:gridCol w="1905733">
                  <a:extLst>
                    <a:ext uri="{9D8B030D-6E8A-4147-A177-3AD203B41FA5}">
                      <a16:colId xmlns:a16="http://schemas.microsoft.com/office/drawing/2014/main" val="1364392836"/>
                    </a:ext>
                  </a:extLst>
                </a:gridCol>
                <a:gridCol w="1921227">
                  <a:extLst>
                    <a:ext uri="{9D8B030D-6E8A-4147-A177-3AD203B41FA5}">
                      <a16:colId xmlns:a16="http://schemas.microsoft.com/office/drawing/2014/main" val="3727366377"/>
                    </a:ext>
                  </a:extLst>
                </a:gridCol>
                <a:gridCol w="1921227">
                  <a:extLst>
                    <a:ext uri="{9D8B030D-6E8A-4147-A177-3AD203B41FA5}">
                      <a16:colId xmlns:a16="http://schemas.microsoft.com/office/drawing/2014/main" val="129128883"/>
                    </a:ext>
                  </a:extLst>
                </a:gridCol>
                <a:gridCol w="1921227">
                  <a:extLst>
                    <a:ext uri="{9D8B030D-6E8A-4147-A177-3AD203B41FA5}">
                      <a16:colId xmlns:a16="http://schemas.microsoft.com/office/drawing/2014/main" val="892631941"/>
                    </a:ext>
                  </a:extLst>
                </a:gridCol>
              </a:tblGrid>
              <a:tr h="422228">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noProof="0" dirty="0">
                          <a:ln>
                            <a:noFill/>
                          </a:ln>
                          <a:solidFill>
                            <a:schemeClr val="bg2"/>
                          </a:solidFill>
                          <a:effectLst/>
                          <a:uLnTx/>
                          <a:uFillTx/>
                          <a:latin typeface="+mj-lt"/>
                          <a:ea typeface="+mn-ea"/>
                          <a:cs typeface="+mn-cs"/>
                          <a:sym typeface="Arial"/>
                        </a:rPr>
                        <a:t>HP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noProof="0" dirty="0">
                          <a:ln>
                            <a:noFill/>
                          </a:ln>
                          <a:solidFill>
                            <a:schemeClr val="bg2"/>
                          </a:solidFill>
                          <a:effectLst/>
                          <a:uLnTx/>
                          <a:uFillTx/>
                          <a:latin typeface="+mj-lt"/>
                          <a:ea typeface="+mn-ea"/>
                          <a:cs typeface="+mn-cs"/>
                          <a:sym typeface="Arial"/>
                        </a:rPr>
                        <a:t>EliteOne 800 G3 23</a:t>
                      </a:r>
                    </a:p>
                  </a:txBody>
                  <a:tcPr marL="68570" marR="68570" marT="34285" marB="34285" anchor="ctr">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dirty="0">
                          <a:ln>
                            <a:noFill/>
                          </a:ln>
                          <a:solidFill>
                            <a:schemeClr val="bg2"/>
                          </a:solidFill>
                          <a:effectLst/>
                          <a:uLnTx/>
                          <a:uFillTx/>
                          <a:latin typeface="+mj-lt"/>
                          <a:ea typeface="+mn-ea"/>
                          <a:cs typeface="+mn-cs"/>
                        </a:rPr>
                        <a:t>HP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dirty="0">
                          <a:ln>
                            <a:noFill/>
                          </a:ln>
                          <a:solidFill>
                            <a:schemeClr val="bg2"/>
                          </a:solidFill>
                          <a:effectLst/>
                          <a:uLnTx/>
                          <a:uFillTx/>
                          <a:latin typeface="+mj-lt"/>
                          <a:ea typeface="+mn-ea"/>
                          <a:cs typeface="+mn-cs"/>
                        </a:rPr>
                        <a:t>EliteDesk 800 G3 </a:t>
                      </a:r>
                      <a:br>
                        <a:rPr kumimoji="0" lang="en-US" sz="1400" b="0" u="none" strike="noStrike" kern="0" cap="none" spc="0" normalizeH="0" baseline="0" dirty="0">
                          <a:ln>
                            <a:noFill/>
                          </a:ln>
                          <a:solidFill>
                            <a:schemeClr val="bg2"/>
                          </a:solidFill>
                          <a:effectLst/>
                          <a:uLnTx/>
                          <a:uFillTx/>
                          <a:latin typeface="+mj-lt"/>
                          <a:ea typeface="+mn-ea"/>
                          <a:cs typeface="+mn-cs"/>
                        </a:rPr>
                      </a:br>
                      <a:r>
                        <a:rPr kumimoji="0" lang="en-US" sz="1400" b="0" u="none" strike="noStrike" kern="0" cap="none" spc="0" normalizeH="0" baseline="0" dirty="0">
                          <a:ln>
                            <a:noFill/>
                          </a:ln>
                          <a:solidFill>
                            <a:schemeClr val="bg2"/>
                          </a:solidFill>
                          <a:effectLst/>
                          <a:uLnTx/>
                          <a:uFillTx/>
                          <a:latin typeface="+mj-lt"/>
                          <a:ea typeface="+mn-ea"/>
                          <a:cs typeface="+mn-cs"/>
                        </a:rPr>
                        <a:t>Mini Desktop</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dirty="0">
                          <a:ln>
                            <a:noFill/>
                          </a:ln>
                          <a:solidFill>
                            <a:schemeClr val="bg2"/>
                          </a:solidFill>
                          <a:effectLst/>
                          <a:uLnTx/>
                          <a:uFillTx/>
                          <a:latin typeface="+mj-lt"/>
                          <a:ea typeface="+mn-ea"/>
                          <a:cs typeface="+mn-cs"/>
                        </a:rPr>
                        <a:t>Lenovo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dirty="0">
                          <a:ln>
                            <a:noFill/>
                          </a:ln>
                          <a:solidFill>
                            <a:schemeClr val="bg2"/>
                          </a:solidFill>
                          <a:effectLst/>
                          <a:uLnTx/>
                          <a:uFillTx/>
                          <a:latin typeface="+mj-lt"/>
                          <a:ea typeface="+mn-ea"/>
                          <a:cs typeface="+mn-cs"/>
                        </a:rPr>
                        <a:t>ThinkCentre M910s Tiny</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dirty="0">
                          <a:ln>
                            <a:noFill/>
                          </a:ln>
                          <a:solidFill>
                            <a:schemeClr val="bg2"/>
                          </a:solidFill>
                          <a:effectLst/>
                          <a:uLnTx/>
                          <a:uFillTx/>
                          <a:latin typeface="+mj-lt"/>
                          <a:ea typeface="+mn-ea"/>
                          <a:cs typeface="+mn-cs"/>
                        </a:rPr>
                        <a:t>Lenovo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dirty="0">
                          <a:ln>
                            <a:noFill/>
                          </a:ln>
                          <a:solidFill>
                            <a:schemeClr val="bg2"/>
                          </a:solidFill>
                          <a:effectLst/>
                          <a:uLnTx/>
                          <a:uFillTx/>
                          <a:latin typeface="+mj-lt"/>
                          <a:ea typeface="+mn-ea"/>
                          <a:cs typeface="+mn-cs"/>
                        </a:rPr>
                        <a:t>ThinkCentre M710q Tiny</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dirty="0">
                          <a:ln>
                            <a:noFill/>
                          </a:ln>
                          <a:solidFill>
                            <a:schemeClr val="bg2"/>
                          </a:solidFill>
                          <a:effectLst/>
                          <a:uLnTx/>
                          <a:uFillTx/>
                          <a:latin typeface="+mj-lt"/>
                          <a:ea typeface="+mn-ea"/>
                          <a:cs typeface="+mn-cs"/>
                        </a:rPr>
                        <a:t>Dell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0" u="none" strike="noStrike" kern="0" cap="none" spc="0" normalizeH="0" baseline="0" dirty="0" err="1">
                          <a:ln>
                            <a:noFill/>
                          </a:ln>
                          <a:solidFill>
                            <a:schemeClr val="bg2"/>
                          </a:solidFill>
                          <a:effectLst/>
                          <a:uLnTx/>
                          <a:uFillTx/>
                          <a:latin typeface="+mj-lt"/>
                          <a:ea typeface="+mn-ea"/>
                          <a:cs typeface="+mn-cs"/>
                        </a:rPr>
                        <a:t>Optiplex</a:t>
                      </a:r>
                      <a:r>
                        <a:rPr kumimoji="0" lang="en-US" sz="1400" b="0" u="none" strike="noStrike" kern="0" cap="none" spc="0" normalizeH="0" baseline="0" dirty="0">
                          <a:ln>
                            <a:noFill/>
                          </a:ln>
                          <a:solidFill>
                            <a:schemeClr val="bg2"/>
                          </a:solidFill>
                          <a:effectLst/>
                          <a:uLnTx/>
                          <a:uFillTx/>
                          <a:latin typeface="+mj-lt"/>
                          <a:ea typeface="+mn-ea"/>
                          <a:cs typeface="+mn-cs"/>
                        </a:rPr>
                        <a:t> 7050 Micro</a:t>
                      </a:r>
                    </a:p>
                  </a:txBody>
                  <a:tcPr marL="68570" marR="68570" marT="34285" marB="34285"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946886589"/>
                  </a:ext>
                </a:extLst>
              </a:tr>
              <a:tr h="1245554">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endParaRPr lang="en-US" sz="1600" dirty="0">
                        <a:ln>
                          <a:solidFill>
                            <a:schemeClr val="bg1"/>
                          </a:solidFill>
                        </a:ln>
                        <a:solidFill>
                          <a:schemeClr val="tx1"/>
                        </a:solidFill>
                      </a:endParaRPr>
                    </a:p>
                  </a:txBody>
                  <a:tcPr marL="91427" marR="91427" marT="45713" marB="45713">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endParaRPr lang="en-US" sz="1600" dirty="0">
                        <a:ln>
                          <a:solidFill>
                            <a:schemeClr val="bg1"/>
                          </a:solidFill>
                        </a:ln>
                        <a:solidFill>
                          <a:schemeClr val="tx1"/>
                        </a:solidFill>
                      </a:endParaRPr>
                    </a:p>
                  </a:txBody>
                  <a:tcPr marL="91427" marR="91427" marT="45713" marB="45713">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endParaRPr lang="en-US" sz="1200" dirty="0">
                        <a:ln>
                          <a:solidFill>
                            <a:schemeClr val="bg1"/>
                          </a:solidFill>
                        </a:ln>
                        <a:solidFill>
                          <a:schemeClr val="tx1"/>
                        </a:solidFill>
                      </a:endParaRPr>
                    </a:p>
                  </a:txBody>
                  <a:tcPr marL="68570" marR="68570" marT="34285" marB="34285">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indent="0" algn="ctr">
                        <a:buSzPct val="100000"/>
                        <a:buFont typeface="Arial" panose="020B0604020202020204" pitchFamily="34" charset="0"/>
                        <a:buNone/>
                      </a:pPr>
                      <a:endParaRPr lang="en-US" sz="1000" b="1" kern="1200" cap="none" spc="0" dirty="0">
                        <a:ln w="0"/>
                        <a:solidFill>
                          <a:schemeClr val="bg1"/>
                        </a:solidFill>
                        <a:effectLst/>
                        <a:latin typeface="Segoe UI Light" panose="020B0502040204020203" pitchFamily="34" charset="0"/>
                        <a:ea typeface="+mn-ea"/>
                        <a:cs typeface="Segoe UI Light" panose="020B0502040204020203" pitchFamily="34" charset="0"/>
                      </a:endParaRPr>
                    </a:p>
                  </a:txBody>
                  <a:tcPr marL="68570" marR="68570" marT="34285" marB="34285">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indent="0" algn="ctr">
                        <a:buSzPct val="100000"/>
                        <a:buFont typeface="Arial" panose="020B0604020202020204" pitchFamily="34" charset="0"/>
                        <a:buNone/>
                      </a:pPr>
                      <a:endParaRPr lang="en-US" sz="900" b="0" cap="none" spc="0" baseline="0" dirty="0">
                        <a:ln w="0"/>
                        <a:solidFill>
                          <a:schemeClr val="tx1"/>
                        </a:solidFill>
                        <a:effectLst/>
                      </a:endParaRPr>
                    </a:p>
                  </a:txBody>
                  <a:tcPr marL="68570" marR="68570" marT="34285" marB="34285">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585802394"/>
                  </a:ext>
                </a:extLst>
              </a:tr>
              <a:tr h="365939">
                <a:tc>
                  <a:txBody>
                    <a:bodyPr/>
                    <a:lstStyle/>
                    <a:p>
                      <a:pPr marL="0" algn="ctr" defTabSz="914367" rtl="0" eaLnBrk="1" latinLnBrk="0" hangingPunct="1"/>
                      <a:r>
                        <a:rPr lang="en-US" sz="1400" b="0" kern="1200" baseline="0" dirty="0">
                          <a:solidFill>
                            <a:srgbClr val="0070C0"/>
                          </a:solidFill>
                          <a:latin typeface="+mj-lt"/>
                          <a:ea typeface="+mn-ea"/>
                          <a:cs typeface="+mn-cs"/>
                        </a:rPr>
                        <a:t>£1030+</a:t>
                      </a:r>
                    </a:p>
                  </a:txBody>
                  <a:tcPr marL="68570" marR="68570" marT="34285" marB="34285" anchor="ctr">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1400" b="0" kern="1200" baseline="0" dirty="0">
                          <a:solidFill>
                            <a:schemeClr val="accent1"/>
                          </a:solidFill>
                          <a:latin typeface="+mj-lt"/>
                          <a:ea typeface="+mn-ea"/>
                          <a:cs typeface="+mn-cs"/>
                        </a:rPr>
                        <a:t>£700+</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1400" b="0" kern="1200" baseline="0" dirty="0">
                          <a:solidFill>
                            <a:schemeClr val="accent1"/>
                          </a:solidFill>
                          <a:latin typeface="+mj-lt"/>
                          <a:ea typeface="+mn-ea"/>
                          <a:cs typeface="+mn-cs"/>
                        </a:rPr>
                        <a:t>£700+</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1400" b="0" kern="1200" baseline="0" dirty="0">
                          <a:solidFill>
                            <a:schemeClr val="accent1"/>
                          </a:solidFill>
                          <a:latin typeface="+mj-lt"/>
                          <a:ea typeface="+mn-ea"/>
                          <a:cs typeface="+mn-cs"/>
                        </a:rPr>
                        <a:t>£600+</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1400" b="0" kern="1200" baseline="0" dirty="0">
                          <a:solidFill>
                            <a:schemeClr val="accent1"/>
                          </a:solidFill>
                          <a:latin typeface="+mj-lt"/>
                          <a:ea typeface="+mn-ea"/>
                          <a:cs typeface="+mn-cs"/>
                        </a:rPr>
                        <a:t>£650+</a:t>
                      </a:r>
                    </a:p>
                  </a:txBody>
                  <a:tcPr marL="68570" marR="68570" marT="34285" marB="34285"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13181333"/>
                  </a:ext>
                </a:extLst>
              </a:tr>
              <a:tr h="410480">
                <a:tc>
                  <a:txBody>
                    <a:bodyPr/>
                    <a:lstStyle/>
                    <a:p>
                      <a:pPr marL="0" algn="ctr" defTabSz="914400" rtl="0" eaLnBrk="1" latinLnBrk="0" hangingPunct="1"/>
                      <a:r>
                        <a:rPr lang="en-US" sz="1400" b="0" kern="1200" dirty="0">
                          <a:solidFill>
                            <a:schemeClr val="tx1"/>
                          </a:solidFill>
                          <a:latin typeface="+mj-lt"/>
                          <a:ea typeface="+mn-ea"/>
                          <a:cs typeface="+mn-cs"/>
                        </a:rPr>
                        <a:t>All-In-One</a:t>
                      </a:r>
                    </a:p>
                  </a:txBody>
                  <a:tcPr marL="68570" marR="68570" marT="34285" marB="34285" anchor="ctr">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latin typeface="+mj-lt"/>
                          <a:ea typeface="+mn-ea"/>
                          <a:cs typeface="+mn-cs"/>
                        </a:rPr>
                        <a:t>Mini-Desktop</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latin typeface="+mj-lt"/>
                          <a:ea typeface="+mn-ea"/>
                          <a:cs typeface="+mn-cs"/>
                        </a:rPr>
                        <a:t>Mini Desktop</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latin typeface="+mj-lt"/>
                          <a:ea typeface="+mn-ea"/>
                          <a:cs typeface="+mn-cs"/>
                        </a:rPr>
                        <a:t>Mini Desktop</a:t>
                      </a:r>
                    </a:p>
                  </a:txBody>
                  <a:tcPr marL="68570" marR="68570" marT="34285" marB="34285"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latin typeface="+mj-lt"/>
                          <a:ea typeface="+mn-ea"/>
                          <a:cs typeface="+mn-cs"/>
                        </a:rPr>
                        <a:t>Mini Desktop</a:t>
                      </a:r>
                    </a:p>
                  </a:txBody>
                  <a:tcPr marL="68570" marR="68570" marT="34285" marB="34285" anchor="ctr">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0576715"/>
                  </a:ext>
                </a:extLst>
              </a:tr>
              <a:tr h="1964139">
                <a:tc>
                  <a:txBody>
                    <a:bodyPr/>
                    <a:lstStyle/>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Windows 10 Pro </a:t>
                      </a:r>
                    </a:p>
                    <a:p>
                      <a:pPr marL="109538" marR="0" lvl="0" indent="-109538" algn="l" defTabSz="6858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Intel Pentium</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32GB RAM</a:t>
                      </a:r>
                    </a:p>
                    <a:p>
                      <a:pPr marL="109538" marR="0" lvl="0" indent="-109538" algn="l" defTabSz="914367"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1TB</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4 USB 3.1,</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err="1">
                          <a:solidFill>
                            <a:schemeClr val="tx1"/>
                          </a:solidFill>
                          <a:latin typeface="+mn-lt"/>
                          <a:ea typeface="+mn-ea"/>
                          <a:cs typeface="+mn-cs"/>
                        </a:rPr>
                        <a:t>Vpro</a:t>
                      </a:r>
                      <a:r>
                        <a:rPr lang="en-US" sz="1000" kern="1200" dirty="0">
                          <a:solidFill>
                            <a:schemeClr val="tx1"/>
                          </a:solidFill>
                          <a:latin typeface="+mn-lt"/>
                          <a:ea typeface="+mn-ea"/>
                          <a:cs typeface="+mn-cs"/>
                        </a:rPr>
                        <a: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Thunderbolt </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TPM</a:t>
                      </a:r>
                    </a:p>
                  </a:txBody>
                  <a:tcPr marT="91440" marB="91440">
                    <a:lnL w="12700" cap="flat" cmpd="sng" algn="ctr">
                      <a:no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Windows 10 Pro </a:t>
                      </a:r>
                    </a:p>
                    <a:p>
                      <a:pPr marL="109538" marR="0" lvl="0" indent="-109538" algn="l" defTabSz="6858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Intel Pentium</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32GB RAM </a:t>
                      </a:r>
                    </a:p>
                    <a:p>
                      <a:pPr marL="109538" marR="0" lvl="0" indent="-109538" algn="l" defTabSz="9144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1 TB </a:t>
                      </a:r>
                    </a:p>
                    <a:p>
                      <a:pPr marL="109538" marR="0" lvl="0" indent="-109538" algn="l" defTabSz="9144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7 USB 3.1</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err="1">
                          <a:solidFill>
                            <a:schemeClr val="tx1"/>
                          </a:solidFill>
                          <a:latin typeface="+mn-lt"/>
                          <a:ea typeface="+mn-ea"/>
                          <a:cs typeface="+mn-cs"/>
                        </a:rPr>
                        <a:t>Vpro</a:t>
                      </a:r>
                      <a:r>
                        <a:rPr lang="en-US" sz="1000" kern="1200" dirty="0">
                          <a:solidFill>
                            <a:schemeClr val="tx1"/>
                          </a:solidFill>
                          <a:latin typeface="+mn-lt"/>
                          <a:ea typeface="+mn-ea"/>
                          <a:cs typeface="+mn-cs"/>
                        </a:rPr>
                        <a: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Thunderbolt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TPM</a:t>
                      </a:r>
                    </a:p>
                  </a:txBody>
                  <a:tcPr marT="91440" marB="9144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Windows 10 Pro </a:t>
                      </a:r>
                    </a:p>
                    <a:p>
                      <a:pPr marL="109538" marR="0" lvl="0" indent="-109538" algn="l" defTabSz="6858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Intel 7th gen Core i7</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32GB RAM</a:t>
                      </a:r>
                    </a:p>
                    <a:p>
                      <a:pPr marL="109538" marR="0" lvl="0" indent="-109538" algn="l" defTabSz="609341"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altLang="zh-CN" sz="1000" kern="1200" dirty="0">
                          <a:solidFill>
                            <a:schemeClr val="tx1"/>
                          </a:solidFill>
                          <a:latin typeface="+mn-lt"/>
                          <a:ea typeface="+mn-ea"/>
                          <a:cs typeface="+mn-cs"/>
                        </a:rPr>
                        <a:t>Up to 1 x 2.5” HD/SSD/SSHD</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err="1">
                          <a:solidFill>
                            <a:schemeClr val="tx1"/>
                          </a:solidFill>
                          <a:latin typeface="+mn-lt"/>
                          <a:ea typeface="+mn-ea"/>
                          <a:cs typeface="+mn-cs"/>
                        </a:rPr>
                        <a:t>Vpro</a:t>
                      </a:r>
                      <a:r>
                        <a:rPr lang="en-US" sz="1000" kern="1200" dirty="0">
                          <a:solidFill>
                            <a:schemeClr val="tx1"/>
                          </a:solidFill>
                          <a:latin typeface="+mn-lt"/>
                          <a:ea typeface="+mn-ea"/>
                          <a:cs typeface="+mn-cs"/>
                        </a:rPr>
                        <a: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Thunderbolt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TPM</a:t>
                      </a:r>
                    </a:p>
                  </a:txBody>
                  <a:tcPr marT="91440" marB="9144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Windows 10 Pro </a:t>
                      </a:r>
                    </a:p>
                    <a:p>
                      <a:pPr marL="109538" marR="0" lvl="0" indent="-109538" algn="l" defTabSz="6858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Intel 7th gen Core i7</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Up to 32 GB RAM</a:t>
                      </a:r>
                    </a:p>
                    <a:p>
                      <a:pPr marL="109538" marR="0" lvl="0" indent="-109538" algn="l" defTabSz="9144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512GB </a:t>
                      </a:r>
                    </a:p>
                    <a:p>
                      <a:pPr marL="109538" marR="0" lvl="0" indent="-109538" algn="l" defTabSz="9144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6 USB 3.0</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err="1">
                          <a:solidFill>
                            <a:schemeClr val="tx1"/>
                          </a:solidFill>
                          <a:latin typeface="+mn-lt"/>
                          <a:ea typeface="+mn-ea"/>
                          <a:cs typeface="+mn-cs"/>
                        </a:rPr>
                        <a:t>Vpro</a:t>
                      </a:r>
                      <a:r>
                        <a:rPr lang="en-US" sz="1000" kern="1200" dirty="0">
                          <a:solidFill>
                            <a:schemeClr val="tx1"/>
                          </a:solidFill>
                          <a:latin typeface="+mn-lt"/>
                          <a:ea typeface="+mn-ea"/>
                          <a:cs typeface="+mn-cs"/>
                        </a:rPr>
                        <a: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Thunderbolt Avail</a:t>
                      </a:r>
                    </a:p>
                    <a:p>
                      <a:pPr marL="109538" indent="-109538" algn="l" rtl="0" eaLnBrk="1" latinLnBrk="0" hangingPunct="1">
                        <a:buClr>
                          <a:schemeClr val="bg1">
                            <a:lumMod val="50000"/>
                          </a:schemeClr>
                        </a:buClr>
                        <a:buSzPct val="100000"/>
                        <a:buFont typeface="Arial" panose="020B0604020202020204" pitchFamily="34" charset="0"/>
                        <a:buChar char="•"/>
                      </a:pPr>
                      <a:r>
                        <a:rPr lang="en-US" sz="1000" kern="1200" dirty="0">
                          <a:solidFill>
                            <a:schemeClr val="tx1"/>
                          </a:solidFill>
                          <a:latin typeface="+mn-lt"/>
                          <a:ea typeface="+mn-ea"/>
                          <a:cs typeface="+mn-cs"/>
                        </a:rPr>
                        <a:t>TPM</a:t>
                      </a:r>
                    </a:p>
                  </a:txBody>
                  <a:tcPr marT="91440" marB="9144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Segoe UI"/>
                        </a:defRPr>
                      </a:lvl1pPr>
                      <a:lvl2pPr marL="457200" algn="l" defTabSz="914400" rtl="0" eaLnBrk="1" latinLnBrk="0" hangingPunct="1">
                        <a:defRPr sz="1800" kern="1200">
                          <a:solidFill>
                            <a:schemeClr val="tx1"/>
                          </a:solidFill>
                          <a:latin typeface="Segoe UI"/>
                        </a:defRPr>
                      </a:lvl2pPr>
                      <a:lvl3pPr marL="914400" algn="l" defTabSz="914400" rtl="0" eaLnBrk="1" latinLnBrk="0" hangingPunct="1">
                        <a:defRPr sz="1800" kern="1200">
                          <a:solidFill>
                            <a:schemeClr val="tx1"/>
                          </a:solidFill>
                          <a:latin typeface="Segoe UI"/>
                        </a:defRPr>
                      </a:lvl3pPr>
                      <a:lvl4pPr marL="1371600" algn="l" defTabSz="914400" rtl="0" eaLnBrk="1" latinLnBrk="0" hangingPunct="1">
                        <a:defRPr sz="1800" kern="1200">
                          <a:solidFill>
                            <a:schemeClr val="tx1"/>
                          </a:solidFill>
                          <a:latin typeface="Segoe UI"/>
                        </a:defRPr>
                      </a:lvl4pPr>
                      <a:lvl5pPr marL="1828800" algn="l" defTabSz="914400" rtl="0" eaLnBrk="1" latinLnBrk="0" hangingPunct="1">
                        <a:defRPr sz="1800" kern="1200">
                          <a:solidFill>
                            <a:schemeClr val="tx1"/>
                          </a:solidFill>
                          <a:latin typeface="Segoe UI"/>
                        </a:defRPr>
                      </a:lvl5pPr>
                      <a:lvl6pPr marL="2286000" algn="l" defTabSz="914400" rtl="0" eaLnBrk="1" latinLnBrk="0" hangingPunct="1">
                        <a:defRPr sz="1800" kern="1200">
                          <a:solidFill>
                            <a:schemeClr val="tx1"/>
                          </a:solidFill>
                          <a:latin typeface="Segoe UI"/>
                        </a:defRPr>
                      </a:lvl6pPr>
                      <a:lvl7pPr marL="2743200" algn="l" defTabSz="914400" rtl="0" eaLnBrk="1" latinLnBrk="0" hangingPunct="1">
                        <a:defRPr sz="1800" kern="1200">
                          <a:solidFill>
                            <a:schemeClr val="tx1"/>
                          </a:solidFill>
                          <a:latin typeface="Segoe UI"/>
                        </a:defRPr>
                      </a:lvl7pPr>
                      <a:lvl8pPr marL="3200400" algn="l" defTabSz="914400" rtl="0" eaLnBrk="1" latinLnBrk="0" hangingPunct="1">
                        <a:defRPr sz="1800" kern="1200">
                          <a:solidFill>
                            <a:schemeClr val="tx1"/>
                          </a:solidFill>
                          <a:latin typeface="Segoe UI"/>
                        </a:defRPr>
                      </a:lvl8pPr>
                      <a:lvl9pPr marL="3657600" algn="l" defTabSz="914400" rtl="0" eaLnBrk="1" latinLnBrk="0" hangingPunct="1">
                        <a:defRPr sz="1800" kern="1200">
                          <a:solidFill>
                            <a:schemeClr val="tx1"/>
                          </a:solidFill>
                          <a:latin typeface="Segoe UI"/>
                        </a:defRPr>
                      </a:lvl9pPr>
                    </a:lstStyle>
                    <a:p>
                      <a:pPr marL="109538" marR="0" lvl="0" indent="-109538" algn="l" defTabSz="9144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Windows 10 Pro </a:t>
                      </a:r>
                    </a:p>
                    <a:p>
                      <a:pPr marL="109538" marR="0" lvl="0" indent="-109538" algn="l" defTabSz="9144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Intel 8th gen Core i7</a:t>
                      </a:r>
                    </a:p>
                    <a:p>
                      <a:pPr marL="109538" marR="0" lvl="0" indent="-109538" algn="l" defTabSz="9144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to8GB RAM</a:t>
                      </a:r>
                    </a:p>
                    <a:p>
                      <a:pPr marL="109538" marR="0" lvl="0" indent="-109538" algn="l" defTabSz="914400"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Up to 500GB SSD</a:t>
                      </a:r>
                    </a:p>
                    <a:p>
                      <a:pPr marL="109538" marR="0" lvl="0" indent="-109538" algn="l" defTabSz="914192"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err="1">
                          <a:solidFill>
                            <a:schemeClr val="tx1"/>
                          </a:solidFill>
                          <a:latin typeface="+mn-lt"/>
                          <a:ea typeface="+mn-ea"/>
                          <a:cs typeface="+mn-cs"/>
                        </a:rPr>
                        <a:t>Vpro</a:t>
                      </a:r>
                      <a:r>
                        <a:rPr lang="en-US" sz="1000" kern="1200" dirty="0">
                          <a:solidFill>
                            <a:schemeClr val="tx1"/>
                          </a:solidFill>
                          <a:latin typeface="+mn-lt"/>
                          <a:ea typeface="+mn-ea"/>
                          <a:cs typeface="+mn-cs"/>
                        </a:rPr>
                        <a:t> Avail</a:t>
                      </a:r>
                    </a:p>
                    <a:p>
                      <a:pPr marL="109538" marR="0" lvl="0" indent="-109538" algn="l" defTabSz="914192" rtl="0" eaLnBrk="1" fontAlgn="auto" latinLnBrk="0" hangingPunct="1">
                        <a:lnSpc>
                          <a:spcPct val="100000"/>
                        </a:lnSpc>
                        <a:spcBef>
                          <a:spcPts val="0"/>
                        </a:spcBef>
                        <a:spcAft>
                          <a:spcPts val="0"/>
                        </a:spcAft>
                        <a:buClr>
                          <a:schemeClr val="bg1">
                            <a:lumMod val="50000"/>
                          </a:schemeClr>
                        </a:buClr>
                        <a:buSzPct val="100000"/>
                        <a:buFont typeface="Arial" panose="020B0604020202020204" pitchFamily="34" charset="0"/>
                        <a:buChar char="•"/>
                        <a:tabLst/>
                        <a:defRPr/>
                      </a:pPr>
                      <a:r>
                        <a:rPr lang="en-US" sz="1000" kern="1200" dirty="0">
                          <a:solidFill>
                            <a:schemeClr val="tx1"/>
                          </a:solidFill>
                          <a:latin typeface="+mn-lt"/>
                          <a:ea typeface="+mn-ea"/>
                          <a:cs typeface="+mn-cs"/>
                        </a:rPr>
                        <a:t>TPM</a:t>
                      </a:r>
                    </a:p>
                  </a:txBody>
                  <a:tcPr marT="91440" marB="91440">
                    <a:lnL w="1905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81735020"/>
                  </a:ext>
                </a:extLst>
              </a:tr>
            </a:tbl>
          </a:graphicData>
        </a:graphic>
      </p:graphicFrame>
      <p:pic>
        <p:nvPicPr>
          <p:cNvPr id="5" name="Picture 2" descr="http://ssl-product-images.www8-hp.com/digmedialib/prodimg/lowres/c05439084.png">
            <a:extLst>
              <a:ext uri="{FF2B5EF4-FFF2-40B4-BE49-F238E27FC236}">
                <a16:creationId xmlns:a16="http://schemas.microsoft.com/office/drawing/2014/main" id="{070BA7CF-0297-48DC-A7CD-DF533F55D082}"/>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699877" y="2386538"/>
            <a:ext cx="1185404" cy="88957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ssl-product-images.www8-hp.com/digmedialib/prodimg/lowres/c05376547.png">
            <a:extLst>
              <a:ext uri="{FF2B5EF4-FFF2-40B4-BE49-F238E27FC236}">
                <a16:creationId xmlns:a16="http://schemas.microsoft.com/office/drawing/2014/main" id="{BCE9CAA9-B2A0-47AF-8C47-83013D632517}"/>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a:stretch>
            <a:fillRect/>
          </a:stretch>
        </p:blipFill>
        <p:spPr bwMode="auto">
          <a:xfrm>
            <a:off x="2556800" y="2391329"/>
            <a:ext cx="1253896" cy="94096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Sabrina\Commercial Desktop\ThinkCentre\Product Photography\Kabylake Products\M910_M710 Tiny_JPEG\JPEG\04_ThinkCentre_Tiny_M910_M710_with Stand Hero_Shot_Front_facing_left.jpg">
            <a:extLst>
              <a:ext uri="{FF2B5EF4-FFF2-40B4-BE49-F238E27FC236}">
                <a16:creationId xmlns:a16="http://schemas.microsoft.com/office/drawing/2014/main" id="{E1D2124B-B3C1-45A7-B549-E266985E9F65}"/>
              </a:ext>
            </a:extLst>
          </p:cNvPr>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a:stretch/>
        </p:blipFill>
        <p:spPr bwMode="auto">
          <a:xfrm>
            <a:off x="4887120" y="2440090"/>
            <a:ext cx="413372" cy="83131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Sabrina\Commercial Desktop\ThinkCentre\Product Photography\Kabylake Products\M910_M710 Tiny_JPEG\JPEG\04_ThinkCentre_Tiny_M910_M710_with Stand Hero_Shot_Front_facing_left.jpg">
            <a:extLst>
              <a:ext uri="{FF2B5EF4-FFF2-40B4-BE49-F238E27FC236}">
                <a16:creationId xmlns:a16="http://schemas.microsoft.com/office/drawing/2014/main" id="{AF13AC8D-1533-481A-BBAC-586ADAA1CCA2}"/>
              </a:ext>
            </a:extLst>
          </p:cNvPr>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a:stretch/>
        </p:blipFill>
        <p:spPr bwMode="auto">
          <a:xfrm>
            <a:off x="6819142" y="2440092"/>
            <a:ext cx="413371" cy="83131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8FD2B93F-A616-4656-8857-F062E228499E}"/>
              </a:ext>
            </a:extLst>
          </p:cNvPr>
          <p:cNvPicPr>
            <a:picLocks noChangeAspect="1"/>
          </p:cNvPicPr>
          <p:nvPr/>
        </p:nvPicPr>
        <p:blipFill rotWithShape="1">
          <a:blip r:embed="rId6" cstate="hqprint">
            <a:extLst>
              <a:ext uri="{28A0092B-C50C-407E-A947-70E740481C1C}">
                <a14:useLocalDpi xmlns:a14="http://schemas.microsoft.com/office/drawing/2010/main"/>
              </a:ext>
            </a:extLst>
          </a:blip>
          <a:srcRect b="-2"/>
          <a:stretch/>
        </p:blipFill>
        <p:spPr>
          <a:xfrm>
            <a:off x="8694603" y="2440090"/>
            <a:ext cx="413371" cy="876747"/>
          </a:xfrm>
          <a:prstGeom prst="rect">
            <a:avLst/>
          </a:prstGeom>
        </p:spPr>
      </p:pic>
      <p:sp>
        <p:nvSpPr>
          <p:cNvPr id="2" name="Title 1">
            <a:extLst>
              <a:ext uri="{FF2B5EF4-FFF2-40B4-BE49-F238E27FC236}">
                <a16:creationId xmlns:a16="http://schemas.microsoft.com/office/drawing/2014/main" id="{928EED0F-9DD7-4389-80A0-F558B65CF6C8}"/>
              </a:ext>
            </a:extLst>
          </p:cNvPr>
          <p:cNvSpPr>
            <a:spLocks noGrp="1"/>
          </p:cNvSpPr>
          <p:nvPr>
            <p:ph type="title"/>
          </p:nvPr>
        </p:nvSpPr>
        <p:spPr/>
        <p:txBody>
          <a:bodyPr/>
          <a:lstStyle/>
          <a:p>
            <a:r>
              <a:rPr lang="en-US" dirty="0">
                <a:sym typeface="Arial"/>
              </a:rPr>
              <a:t>The Cost of Doing Nothing – Windows 10 Pro Devices</a:t>
            </a:r>
            <a:endParaRPr lang="en-US" dirty="0"/>
          </a:p>
        </p:txBody>
      </p:sp>
      <p:sp>
        <p:nvSpPr>
          <p:cNvPr id="15" name="Text Placeholder 14">
            <a:extLst>
              <a:ext uri="{FF2B5EF4-FFF2-40B4-BE49-F238E27FC236}">
                <a16:creationId xmlns:a16="http://schemas.microsoft.com/office/drawing/2014/main" id="{77DB4B64-58A0-4821-ADC1-B8904076CFB7}"/>
              </a:ext>
            </a:extLst>
          </p:cNvPr>
          <p:cNvSpPr txBox="1">
            <a:spLocks noGrp="1"/>
          </p:cNvSpPr>
          <p:nvPr>
            <p:ph type="body" sz="quarter" idx="10"/>
          </p:nvPr>
        </p:nvSpPr>
        <p:spPr/>
        <p:txBody>
          <a:bodyPr/>
          <a:lstStyle/>
          <a:p>
            <a:r>
              <a:rPr lang="en-US" dirty="0">
                <a:latin typeface="+mj-lt"/>
                <a:sym typeface="Arial"/>
              </a:rPr>
              <a:t>Desktops</a:t>
            </a:r>
            <a:r>
              <a:rPr lang="en-US" dirty="0">
                <a:sym typeface="Arial"/>
              </a:rPr>
              <a:t> </a:t>
            </a:r>
          </a:p>
        </p:txBody>
      </p:sp>
      <p:pic>
        <p:nvPicPr>
          <p:cNvPr id="14" name="Picture 13">
            <a:extLst>
              <a:ext uri="{FF2B5EF4-FFF2-40B4-BE49-F238E27FC236}">
                <a16:creationId xmlns:a16="http://schemas.microsoft.com/office/drawing/2014/main" id="{AE0A7CC7-FCC3-4F63-B6CC-DB446C0FD3E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6314" b="22294"/>
          <a:stretch/>
        </p:blipFill>
        <p:spPr>
          <a:xfrm>
            <a:off x="10235191" y="453274"/>
            <a:ext cx="1526595" cy="702906"/>
          </a:xfrm>
          <a:prstGeom prst="rect">
            <a:avLst/>
          </a:prstGeom>
        </p:spPr>
      </p:pic>
      <p:sp>
        <p:nvSpPr>
          <p:cNvPr id="16" name="Rectangle 15">
            <a:extLst>
              <a:ext uri="{FF2B5EF4-FFF2-40B4-BE49-F238E27FC236}">
                <a16:creationId xmlns:a16="http://schemas.microsoft.com/office/drawing/2014/main" id="{FD495DCC-40C7-4E46-812E-A6BB7E994B4F}"/>
              </a:ext>
            </a:extLst>
          </p:cNvPr>
          <p:cNvSpPr/>
          <p:nvPr/>
        </p:nvSpPr>
        <p:spPr>
          <a:xfrm>
            <a:off x="9801726" y="7620"/>
            <a:ext cx="2388165" cy="921087"/>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err="1">
                <a:solidFill>
                  <a:schemeClr val="bg2"/>
                </a:solidFill>
                <a:latin typeface="+mj-lt"/>
                <a:cs typeface="Segoe UI"/>
              </a:rPr>
              <a:t>Familiarise</a:t>
            </a:r>
            <a:r>
              <a:rPr lang="en-US" sz="1800" dirty="0">
                <a:solidFill>
                  <a:schemeClr val="bg2"/>
                </a:solidFill>
                <a:latin typeface="+mj-lt"/>
                <a:cs typeface="Segoe UI"/>
              </a:rPr>
              <a:t> yourself with devices that your company sells</a:t>
            </a:r>
            <a:endParaRPr lang="en-US" sz="1400" i="1" dirty="0">
              <a:solidFill>
                <a:schemeClr val="bg2"/>
              </a:solidFill>
            </a:endParaRPr>
          </a:p>
        </p:txBody>
      </p:sp>
      <p:sp>
        <p:nvSpPr>
          <p:cNvPr id="17" name="TextBox 16">
            <a:extLst>
              <a:ext uri="{FF2B5EF4-FFF2-40B4-BE49-F238E27FC236}">
                <a16:creationId xmlns:a16="http://schemas.microsoft.com/office/drawing/2014/main" id="{B2417F80-5316-4691-9613-4347A6743E5B}"/>
              </a:ext>
            </a:extLst>
          </p:cNvPr>
          <p:cNvSpPr txBox="1"/>
          <p:nvPr/>
        </p:nvSpPr>
        <p:spPr>
          <a:xfrm>
            <a:off x="334846" y="6471299"/>
            <a:ext cx="6462464" cy="246221"/>
          </a:xfrm>
          <a:prstGeom prst="rect">
            <a:avLst/>
          </a:prstGeom>
          <a:noFill/>
        </p:spPr>
        <p:txBody>
          <a:bodyPr wrap="square" rtlCol="0">
            <a:spAutoFit/>
          </a:bodyPr>
          <a:lstStyle/>
          <a:p>
            <a:pPr defTabSz="914377">
              <a:defRPr/>
            </a:pPr>
            <a:r>
              <a:rPr lang="en-US" sz="1000" dirty="0">
                <a:solidFill>
                  <a:srgbClr val="C00000"/>
                </a:solidFill>
                <a:cs typeface="Arial"/>
                <a:sym typeface="Arial"/>
              </a:rPr>
              <a:t>*For reference only. Actual specs and pricing to be confirmed by supplier. Price are approximate and in CAD</a:t>
            </a:r>
          </a:p>
        </p:txBody>
      </p:sp>
    </p:spTree>
    <p:extLst>
      <p:ext uri="{BB962C8B-B14F-4D97-AF65-F5344CB8AC3E}">
        <p14:creationId xmlns:p14="http://schemas.microsoft.com/office/powerpoint/2010/main" val="3480176610"/>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D549C4A1-667E-4249-9B27-B1E08AA31627}"/>
              </a:ext>
            </a:extLst>
          </p:cNvPr>
          <p:cNvPicPr>
            <a:picLocks noChangeAspect="1"/>
          </p:cNvPicPr>
          <p:nvPr/>
        </p:nvPicPr>
        <p:blipFill rotWithShape="1">
          <a:blip r:embed="rId3">
            <a:extLst>
              <a:ext uri="{28A0092B-C50C-407E-A947-70E740481C1C}">
                <a14:useLocalDpi xmlns:a14="http://schemas.microsoft.com/office/drawing/2010/main" val="0"/>
              </a:ext>
            </a:extLst>
          </a:blip>
          <a:srcRect l="46634" t="9330" r="18111" b="30506"/>
          <a:stretch/>
        </p:blipFill>
        <p:spPr>
          <a:xfrm>
            <a:off x="502750" y="1615498"/>
            <a:ext cx="3997060" cy="4546374"/>
          </a:xfrm>
          <a:prstGeom prst="rect">
            <a:avLst/>
          </a:prstGeom>
        </p:spPr>
      </p:pic>
      <p:sp>
        <p:nvSpPr>
          <p:cNvPr id="22" name="Rectangle: Rounded Corners 21">
            <a:extLst>
              <a:ext uri="{FF2B5EF4-FFF2-40B4-BE49-F238E27FC236}">
                <a16:creationId xmlns:a16="http://schemas.microsoft.com/office/drawing/2014/main" id="{7F9B3112-42AA-4AEE-903F-653E75881DA4}"/>
              </a:ext>
            </a:extLst>
          </p:cNvPr>
          <p:cNvSpPr/>
          <p:nvPr/>
        </p:nvSpPr>
        <p:spPr bwMode="auto">
          <a:xfrm>
            <a:off x="4963890" y="5500045"/>
            <a:ext cx="6684297" cy="661827"/>
          </a:xfrm>
          <a:prstGeom prst="roundRect">
            <a:avLst>
              <a:gd name="adj" fmla="val 5000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755305FA-E266-4A5D-B09A-8A569EE7B468}"/>
              </a:ext>
            </a:extLst>
          </p:cNvPr>
          <p:cNvSpPr>
            <a:spLocks noGrp="1"/>
          </p:cNvSpPr>
          <p:nvPr>
            <p:ph type="title"/>
          </p:nvPr>
        </p:nvSpPr>
        <p:spPr/>
        <p:txBody>
          <a:bodyPr/>
          <a:lstStyle/>
          <a:p>
            <a:r>
              <a:rPr lang="en-US" dirty="0"/>
              <a:t>The Cost of Doing Nothing materials available</a:t>
            </a:r>
          </a:p>
        </p:txBody>
      </p:sp>
      <p:sp>
        <p:nvSpPr>
          <p:cNvPr id="4" name="Content Placeholder 3">
            <a:extLst>
              <a:ext uri="{FF2B5EF4-FFF2-40B4-BE49-F238E27FC236}">
                <a16:creationId xmlns:a16="http://schemas.microsoft.com/office/drawing/2014/main" id="{7EAD64AB-4EB2-44E0-8517-CE93708FF26A}"/>
              </a:ext>
            </a:extLst>
          </p:cNvPr>
          <p:cNvSpPr>
            <a:spLocks noGrp="1"/>
          </p:cNvSpPr>
          <p:nvPr>
            <p:ph sz="half" idx="4294967295"/>
          </p:nvPr>
        </p:nvSpPr>
        <p:spPr>
          <a:xfrm>
            <a:off x="4871771" y="1831984"/>
            <a:ext cx="3734457" cy="3085312"/>
          </a:xfrm>
        </p:spPr>
        <p:txBody>
          <a:bodyPr vert="horz" wrap="square" lIns="89642" tIns="44821" rIns="89642" bIns="44821" rtlCol="0" anchor="t">
            <a:spAutoFit/>
          </a:bodyPr>
          <a:lstStyle/>
          <a:p>
            <a:pPr marL="0" indent="0">
              <a:buNone/>
            </a:pPr>
            <a:r>
              <a:rPr lang="en-US" sz="2800" spc="-70" dirty="0">
                <a:latin typeface="+mj-lt"/>
                <a:cs typeface="Calibri"/>
              </a:rPr>
              <a:t>To customer</a:t>
            </a:r>
            <a:endParaRPr lang="en-US" sz="2800" spc="-70" dirty="0">
              <a:latin typeface="+mj-lt"/>
            </a:endParaRPr>
          </a:p>
          <a:p>
            <a:pPr>
              <a:spcBef>
                <a:spcPts val="980"/>
              </a:spcBef>
              <a:buClr>
                <a:schemeClr val="bg1">
                  <a:lumMod val="50000"/>
                </a:schemeClr>
              </a:buClr>
              <a:buFont typeface="Arial" panose="020B0604020202020204" pitchFamily="34" charset="0"/>
              <a:buChar char="•"/>
            </a:pPr>
            <a:r>
              <a:rPr lang="en-US" dirty="0">
                <a:cs typeface="Calibri"/>
              </a:rPr>
              <a:t>Email template (U.S. only)</a:t>
            </a:r>
          </a:p>
          <a:p>
            <a:pPr>
              <a:spcBef>
                <a:spcPts val="980"/>
              </a:spcBef>
              <a:buClr>
                <a:schemeClr val="bg1">
                  <a:lumMod val="50000"/>
                </a:schemeClr>
              </a:buClr>
              <a:buFont typeface="Arial" panose="020B0604020202020204" pitchFamily="34" charset="0"/>
              <a:buChar char="•"/>
            </a:pPr>
            <a:r>
              <a:rPr lang="en-US" dirty="0">
                <a:cs typeface="Calibri"/>
              </a:rPr>
              <a:t>Landing page wireframe</a:t>
            </a:r>
          </a:p>
          <a:p>
            <a:pPr>
              <a:spcBef>
                <a:spcPts val="980"/>
              </a:spcBef>
              <a:buClr>
                <a:schemeClr val="bg1">
                  <a:lumMod val="50000"/>
                </a:schemeClr>
              </a:buClr>
              <a:buFont typeface="Arial" panose="020B0604020202020204" pitchFamily="34" charset="0"/>
              <a:buChar char="•"/>
            </a:pPr>
            <a:r>
              <a:rPr lang="en-US" dirty="0">
                <a:cs typeface="Calibri"/>
              </a:rPr>
              <a:t>Web banners</a:t>
            </a:r>
          </a:p>
          <a:p>
            <a:pPr>
              <a:spcBef>
                <a:spcPts val="980"/>
              </a:spcBef>
              <a:buClr>
                <a:schemeClr val="bg1">
                  <a:lumMod val="50000"/>
                </a:schemeClr>
              </a:buClr>
              <a:buFont typeface="Arial" panose="020B0604020202020204" pitchFamily="34" charset="0"/>
              <a:buChar char="•"/>
            </a:pPr>
            <a:r>
              <a:rPr lang="en-US" dirty="0">
                <a:cs typeface="Calibri"/>
              </a:rPr>
              <a:t>Datasheet – ”5 reasons why”</a:t>
            </a:r>
          </a:p>
          <a:p>
            <a:pPr>
              <a:spcBef>
                <a:spcPts val="980"/>
              </a:spcBef>
              <a:buClr>
                <a:schemeClr val="bg1">
                  <a:lumMod val="50000"/>
                </a:schemeClr>
              </a:buClr>
              <a:buFont typeface="Arial" panose="020B0604020202020204" pitchFamily="34" charset="0"/>
              <a:buChar char="•"/>
            </a:pPr>
            <a:r>
              <a:rPr lang="en-US" dirty="0">
                <a:cs typeface="Calibri"/>
              </a:rPr>
              <a:t>Infographic</a:t>
            </a:r>
          </a:p>
        </p:txBody>
      </p:sp>
      <p:sp>
        <p:nvSpPr>
          <p:cNvPr id="6" name="Content Placeholder 5">
            <a:extLst>
              <a:ext uri="{FF2B5EF4-FFF2-40B4-BE49-F238E27FC236}">
                <a16:creationId xmlns:a16="http://schemas.microsoft.com/office/drawing/2014/main" id="{92646143-FC2F-4840-AC80-05982B9A0EA6}"/>
              </a:ext>
            </a:extLst>
          </p:cNvPr>
          <p:cNvSpPr>
            <a:spLocks noGrp="1"/>
          </p:cNvSpPr>
          <p:nvPr>
            <p:ph sz="half" idx="4294967295"/>
          </p:nvPr>
        </p:nvSpPr>
        <p:spPr>
          <a:xfrm>
            <a:off x="8851234" y="1831984"/>
            <a:ext cx="2783305" cy="1546429"/>
          </a:xfrm>
        </p:spPr>
        <p:txBody>
          <a:bodyPr vert="horz" wrap="square" lIns="89642" tIns="44821" rIns="89642" bIns="44821" rtlCol="0" anchor="t">
            <a:spAutoFit/>
          </a:bodyPr>
          <a:lstStyle/>
          <a:p>
            <a:pPr marL="0" indent="0">
              <a:buNone/>
            </a:pPr>
            <a:r>
              <a:rPr lang="en-US" sz="2800" spc="-70" dirty="0">
                <a:latin typeface="+mj-lt"/>
              </a:rPr>
              <a:t>Sales readiness</a:t>
            </a:r>
          </a:p>
          <a:p>
            <a:pPr>
              <a:spcBef>
                <a:spcPts val="980"/>
              </a:spcBef>
              <a:buClr>
                <a:schemeClr val="bg1">
                  <a:lumMod val="50000"/>
                </a:schemeClr>
              </a:buClr>
              <a:buFont typeface="Arial" panose="020B0604020202020204" pitchFamily="34" charset="0"/>
              <a:buChar char="•"/>
            </a:pPr>
            <a:r>
              <a:rPr lang="en-US" dirty="0"/>
              <a:t>Sales guide</a:t>
            </a:r>
          </a:p>
          <a:p>
            <a:pPr>
              <a:spcBef>
                <a:spcPts val="980"/>
              </a:spcBef>
              <a:buClr>
                <a:schemeClr val="bg1">
                  <a:lumMod val="50000"/>
                </a:schemeClr>
              </a:buClr>
              <a:buFont typeface="Arial" panose="020B0604020202020204" pitchFamily="34" charset="0"/>
              <a:buChar char="•"/>
            </a:pPr>
            <a:r>
              <a:rPr lang="en-US" dirty="0"/>
              <a:t>Telescript</a:t>
            </a:r>
          </a:p>
        </p:txBody>
      </p:sp>
      <p:sp>
        <p:nvSpPr>
          <p:cNvPr id="3" name="TextBox 2">
            <a:extLst>
              <a:ext uri="{FF2B5EF4-FFF2-40B4-BE49-F238E27FC236}">
                <a16:creationId xmlns:a16="http://schemas.microsoft.com/office/drawing/2014/main" id="{71FD060F-2DEE-4C6E-A61A-E3344BE88713}"/>
              </a:ext>
            </a:extLst>
          </p:cNvPr>
          <p:cNvSpPr txBox="1"/>
          <p:nvPr/>
        </p:nvSpPr>
        <p:spPr>
          <a:xfrm>
            <a:off x="5515855" y="5624956"/>
            <a:ext cx="5456581" cy="358560"/>
          </a:xfrm>
          <a:prstGeom prst="rect">
            <a:avLst/>
          </a:prstGeom>
          <a:noFill/>
        </p:spPr>
        <p:txBody>
          <a:bodyPr wrap="square" rtlCol="0">
            <a:spAutoFit/>
          </a:bodyPr>
          <a:lstStyle/>
          <a:p>
            <a:r>
              <a:rPr lang="en-US" sz="1730" dirty="0">
                <a:latin typeface="+mj-lt"/>
                <a:hlinkClick r:id="rId4"/>
              </a:rPr>
              <a:t>Discover all The Cost of Doing Nothing BOM assets </a:t>
            </a:r>
            <a:endParaRPr lang="en-US" sz="1730" dirty="0">
              <a:highlight>
                <a:srgbClr val="FFFF00"/>
              </a:highlight>
              <a:latin typeface="+mj-lt"/>
            </a:endParaRPr>
          </a:p>
        </p:txBody>
      </p:sp>
      <p:sp>
        <p:nvSpPr>
          <p:cNvPr id="7" name="Freeform 9">
            <a:extLst>
              <a:ext uri="{FF2B5EF4-FFF2-40B4-BE49-F238E27FC236}">
                <a16:creationId xmlns:a16="http://schemas.microsoft.com/office/drawing/2014/main" id="{CBA0A4F0-820A-4FBA-8F1F-26DAFBC12E79}"/>
              </a:ext>
            </a:extLst>
          </p:cNvPr>
          <p:cNvSpPr>
            <a:spLocks noEditPoints="1"/>
          </p:cNvSpPr>
          <p:nvPr/>
        </p:nvSpPr>
        <p:spPr bwMode="black">
          <a:xfrm>
            <a:off x="5130357" y="5652252"/>
            <a:ext cx="360608" cy="362073"/>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1"/>
          </a:solidFill>
          <a:ln>
            <a:noFill/>
          </a:ln>
          <a:extLst/>
        </p:spPr>
        <p:txBody>
          <a:bodyPr vert="horz" wrap="square" lIns="89617" tIns="44808" rIns="89617" bIns="44808" numCol="1" anchor="t" anchorCtr="0" compatLnSpc="1">
            <a:prstTxWarp prst="textNoShape">
              <a:avLst/>
            </a:prstTxWarp>
          </a:bodyPr>
          <a:lstStyle/>
          <a:p>
            <a:pPr defTabSz="914192"/>
            <a:endParaRPr lang="en-US" sz="1730" dirty="0">
              <a:solidFill>
                <a:srgbClr val="505050"/>
              </a:solidFill>
            </a:endParaRPr>
          </a:p>
        </p:txBody>
      </p:sp>
      <p:cxnSp>
        <p:nvCxnSpPr>
          <p:cNvPr id="9" name="Straight Connector 8">
            <a:extLst>
              <a:ext uri="{FF2B5EF4-FFF2-40B4-BE49-F238E27FC236}">
                <a16:creationId xmlns:a16="http://schemas.microsoft.com/office/drawing/2014/main" id="{0959846C-4F17-4C9C-8DA1-6AB72BD970F6}"/>
              </a:ext>
            </a:extLst>
          </p:cNvPr>
          <p:cNvCxnSpPr>
            <a:cxnSpLocks/>
          </p:cNvCxnSpPr>
          <p:nvPr/>
        </p:nvCxnSpPr>
        <p:spPr>
          <a:xfrm>
            <a:off x="8566492" y="1918849"/>
            <a:ext cx="0" cy="3027224"/>
          </a:xfrm>
          <a:prstGeom prst="line">
            <a:avLst/>
          </a:prstGeom>
          <a:ln>
            <a:solidFill>
              <a:schemeClr val="bg1">
                <a:lumMod val="90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C1B1A781-8513-41EC-844E-77D07CA1814B}"/>
              </a:ext>
            </a:extLst>
          </p:cNvPr>
          <p:cNvSpPr/>
          <p:nvPr/>
        </p:nvSpPr>
        <p:spPr>
          <a:xfrm>
            <a:off x="8526757" y="4641413"/>
            <a:ext cx="2388165" cy="921087"/>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err="1">
                <a:solidFill>
                  <a:schemeClr val="bg2"/>
                </a:solidFill>
                <a:latin typeface="+mj-lt"/>
                <a:cs typeface="Segoe UI"/>
              </a:rPr>
              <a:t>Customise</a:t>
            </a:r>
            <a:r>
              <a:rPr lang="en-US" sz="1800" dirty="0">
                <a:solidFill>
                  <a:schemeClr val="bg2"/>
                </a:solidFill>
                <a:latin typeface="+mj-lt"/>
                <a:cs typeface="Segoe UI"/>
              </a:rPr>
              <a:t> with own link to assets</a:t>
            </a:r>
            <a:endParaRPr lang="en-US" sz="1400" i="1" dirty="0">
              <a:solidFill>
                <a:schemeClr val="bg2"/>
              </a:solidFill>
            </a:endParaRPr>
          </a:p>
        </p:txBody>
      </p:sp>
    </p:spTree>
    <p:extLst>
      <p:ext uri="{BB962C8B-B14F-4D97-AF65-F5344CB8AC3E}">
        <p14:creationId xmlns:p14="http://schemas.microsoft.com/office/powerpoint/2010/main" val="684076076"/>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a:extLst>
              <a:ext uri="{FF2B5EF4-FFF2-40B4-BE49-F238E27FC236}">
                <a16:creationId xmlns:a16="http://schemas.microsoft.com/office/drawing/2014/main" id="{AE5CAA35-11B3-40E0-9818-E4956D61B683}"/>
              </a:ext>
            </a:extLst>
          </p:cNvPr>
          <p:cNvSpPr/>
          <p:nvPr/>
        </p:nvSpPr>
        <p:spPr bwMode="auto">
          <a:xfrm flipV="1">
            <a:off x="0" y="4046592"/>
            <a:ext cx="12192000" cy="136328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51" name="Rectangle 50">
            <a:extLst>
              <a:ext uri="{FF2B5EF4-FFF2-40B4-BE49-F238E27FC236}">
                <a16:creationId xmlns:a16="http://schemas.microsoft.com/office/drawing/2014/main" id="{5CE2FBE6-A8CD-4BDD-8A7E-48F2C7E43F71}"/>
              </a:ext>
            </a:extLst>
          </p:cNvPr>
          <p:cNvSpPr/>
          <p:nvPr/>
        </p:nvSpPr>
        <p:spPr bwMode="auto">
          <a:xfrm flipV="1">
            <a:off x="1" y="971725"/>
            <a:ext cx="12192000" cy="150884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40" name="Rectangle 39">
            <a:extLst>
              <a:ext uri="{FF2B5EF4-FFF2-40B4-BE49-F238E27FC236}">
                <a16:creationId xmlns:a16="http://schemas.microsoft.com/office/drawing/2014/main" id="{129039FA-294D-4A4F-904C-347BE8C3EF0C}"/>
              </a:ext>
            </a:extLst>
          </p:cNvPr>
          <p:cNvSpPr/>
          <p:nvPr/>
        </p:nvSpPr>
        <p:spPr bwMode="auto">
          <a:xfrm>
            <a:off x="1" y="0"/>
            <a:ext cx="12191377" cy="53163"/>
          </a:xfrm>
          <a:prstGeom prst="rect">
            <a:avLst/>
          </a:prstGeom>
          <a:solidFill>
            <a:schemeClr val="bg1">
              <a:lumMod val="65000"/>
            </a:schemeClr>
          </a:solidFill>
          <a:ln>
            <a:solidFill>
              <a:schemeClr val="tx2">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Calibri" panose="020F0502020204030204"/>
              <a:ea typeface="Segoe UI" pitchFamily="34" charset="0"/>
              <a:cs typeface="Segoe UI" pitchFamily="34" charset="0"/>
            </a:endParaRPr>
          </a:p>
        </p:txBody>
      </p:sp>
      <p:pic>
        <p:nvPicPr>
          <p:cNvPr id="3" name="Picture 2">
            <a:extLst>
              <a:ext uri="{FF2B5EF4-FFF2-40B4-BE49-F238E27FC236}">
                <a16:creationId xmlns:a16="http://schemas.microsoft.com/office/drawing/2014/main" id="{993E2668-CA14-4CDD-B6D1-0EF977124679}"/>
              </a:ext>
            </a:extLst>
          </p:cNvPr>
          <p:cNvPicPr>
            <a:picLocks noChangeAspect="1"/>
          </p:cNvPicPr>
          <p:nvPr/>
        </p:nvPicPr>
        <p:blipFill>
          <a:blip r:embed="rId3"/>
          <a:stretch>
            <a:fillRect/>
          </a:stretch>
        </p:blipFill>
        <p:spPr>
          <a:xfrm>
            <a:off x="1426661" y="1149362"/>
            <a:ext cx="1499803" cy="975058"/>
          </a:xfrm>
          <a:prstGeom prst="rect">
            <a:avLst/>
          </a:prstGeom>
        </p:spPr>
      </p:pic>
      <p:graphicFrame>
        <p:nvGraphicFramePr>
          <p:cNvPr id="4" name="Table 3">
            <a:extLst>
              <a:ext uri="{FF2B5EF4-FFF2-40B4-BE49-F238E27FC236}">
                <a16:creationId xmlns:a16="http://schemas.microsoft.com/office/drawing/2014/main" id="{65DF0331-F167-4D05-9195-15F643CCA208}"/>
              </a:ext>
            </a:extLst>
          </p:cNvPr>
          <p:cNvGraphicFramePr>
            <a:graphicFrameLocks noGrp="1"/>
          </p:cNvGraphicFramePr>
          <p:nvPr>
            <p:extLst/>
          </p:nvPr>
        </p:nvGraphicFramePr>
        <p:xfrm>
          <a:off x="1219114" y="1376280"/>
          <a:ext cx="10741744" cy="1052743"/>
        </p:xfrm>
        <a:graphic>
          <a:graphicData uri="http://schemas.openxmlformats.org/drawingml/2006/table">
            <a:tbl>
              <a:tblPr firstRow="1" bandRow="1">
                <a:tableStyleId>{2D5ABB26-0587-4C30-8999-92F81FD0307C}</a:tableStyleId>
              </a:tblPr>
              <a:tblGrid>
                <a:gridCol w="1964372">
                  <a:extLst>
                    <a:ext uri="{9D8B030D-6E8A-4147-A177-3AD203B41FA5}">
                      <a16:colId xmlns:a16="http://schemas.microsoft.com/office/drawing/2014/main" val="602442024"/>
                    </a:ext>
                  </a:extLst>
                </a:gridCol>
                <a:gridCol w="2244778">
                  <a:extLst>
                    <a:ext uri="{9D8B030D-6E8A-4147-A177-3AD203B41FA5}">
                      <a16:colId xmlns:a16="http://schemas.microsoft.com/office/drawing/2014/main" val="67308348"/>
                    </a:ext>
                  </a:extLst>
                </a:gridCol>
                <a:gridCol w="2221115">
                  <a:extLst>
                    <a:ext uri="{9D8B030D-6E8A-4147-A177-3AD203B41FA5}">
                      <a16:colId xmlns:a16="http://schemas.microsoft.com/office/drawing/2014/main" val="2592555461"/>
                    </a:ext>
                  </a:extLst>
                </a:gridCol>
                <a:gridCol w="2247440">
                  <a:extLst>
                    <a:ext uri="{9D8B030D-6E8A-4147-A177-3AD203B41FA5}">
                      <a16:colId xmlns:a16="http://schemas.microsoft.com/office/drawing/2014/main" val="1632350003"/>
                    </a:ext>
                  </a:extLst>
                </a:gridCol>
                <a:gridCol w="2064039">
                  <a:extLst>
                    <a:ext uri="{9D8B030D-6E8A-4147-A177-3AD203B41FA5}">
                      <a16:colId xmlns:a16="http://schemas.microsoft.com/office/drawing/2014/main" val="2920119022"/>
                    </a:ext>
                  </a:extLst>
                </a:gridCol>
              </a:tblGrid>
              <a:tr h="1052743">
                <a:tc>
                  <a:txBody>
                    <a:bodyPr/>
                    <a:lstStyle/>
                    <a:p>
                      <a:pPr lvl="0" algn="ctr" defTabSz="932239">
                        <a:defRPr/>
                      </a:pPr>
                      <a:r>
                        <a:rPr lang="en-US" sz="1200" kern="0" dirty="0"/>
                        <a:t>Samsung Galaxy Device</a:t>
                      </a:r>
                    </a:p>
                  </a:txBody>
                  <a:tcPr marL="89642" marR="89642" marT="44821" marB="44821" anchor="b"/>
                </a:tc>
                <a:tc>
                  <a:txBody>
                    <a:bodyPr/>
                    <a:lstStyle/>
                    <a:p>
                      <a:pPr marL="0" marR="0" lvl="0" indent="0" algn="ctr" defTabSz="932239" rtl="0" eaLnBrk="1" fontAlgn="auto" latinLnBrk="0" hangingPunct="1">
                        <a:lnSpc>
                          <a:spcPct val="100000"/>
                        </a:lnSpc>
                        <a:spcBef>
                          <a:spcPts val="0"/>
                        </a:spcBef>
                        <a:spcAft>
                          <a:spcPts val="0"/>
                        </a:spcAft>
                        <a:buClrTx/>
                        <a:buSzTx/>
                        <a:buFontTx/>
                        <a:buNone/>
                        <a:tabLst/>
                        <a:defRPr/>
                      </a:pPr>
                      <a:r>
                        <a:rPr kumimoji="0" lang="en-US" sz="1200" u="none" strike="noStrike" kern="0" cap="none" spc="0" normalizeH="0" baseline="0" noProof="0" dirty="0">
                          <a:ln>
                            <a:noFill/>
                          </a:ln>
                          <a:effectLst/>
                          <a:uLnTx/>
                          <a:uFillTx/>
                        </a:rPr>
                        <a:t>Dell Latitude 13 7390</a:t>
                      </a:r>
                    </a:p>
                  </a:txBody>
                  <a:tcPr marL="89642" marR="89642" marT="44821" marB="44821" anchor="b"/>
                </a:tc>
                <a:tc>
                  <a:txBody>
                    <a:bodyPr/>
                    <a:lstStyle/>
                    <a:p>
                      <a:pPr marL="0" marR="0" lvl="0" indent="0" algn="ctr" defTabSz="932239" rtl="0" eaLnBrk="1" fontAlgn="auto" latinLnBrk="0" hangingPunct="1">
                        <a:lnSpc>
                          <a:spcPct val="100000"/>
                        </a:lnSpc>
                        <a:spcBef>
                          <a:spcPts val="0"/>
                        </a:spcBef>
                        <a:spcAft>
                          <a:spcPts val="0"/>
                        </a:spcAft>
                        <a:buClrTx/>
                        <a:buSzTx/>
                        <a:buFontTx/>
                        <a:buNone/>
                        <a:tabLst/>
                        <a:defRPr/>
                      </a:pPr>
                      <a:r>
                        <a:rPr kumimoji="0" lang="en-US" sz="1200" u="none" strike="noStrike" kern="0" cap="none" spc="0" normalizeH="0" baseline="0" noProof="0" dirty="0">
                          <a:ln>
                            <a:noFill/>
                          </a:ln>
                          <a:effectLst/>
                          <a:uLnTx/>
                          <a:uFillTx/>
                        </a:rPr>
                        <a:t>LG Gram </a:t>
                      </a:r>
                    </a:p>
                  </a:txBody>
                  <a:tcPr marL="89642" marR="89642" marT="44821" marB="44821" anchor="b"/>
                </a:tc>
                <a:tc>
                  <a:txBody>
                    <a:bodyPr/>
                    <a:lstStyle/>
                    <a:p>
                      <a:pPr marL="0" marR="0" lvl="0" indent="0" algn="ctr" defTabSz="932239" rtl="0" eaLnBrk="1" fontAlgn="auto" latinLnBrk="0" hangingPunct="1">
                        <a:lnSpc>
                          <a:spcPct val="100000"/>
                        </a:lnSpc>
                        <a:spcBef>
                          <a:spcPts val="0"/>
                        </a:spcBef>
                        <a:spcAft>
                          <a:spcPts val="0"/>
                        </a:spcAft>
                        <a:buClrTx/>
                        <a:buSzTx/>
                        <a:buFontTx/>
                        <a:buNone/>
                        <a:tabLst/>
                        <a:defRPr/>
                      </a:pPr>
                      <a:r>
                        <a:rPr kumimoji="0" lang="en-US" sz="1200" u="none" strike="noStrike" kern="0" cap="none" spc="0" normalizeH="0" baseline="0" noProof="0" dirty="0">
                          <a:ln>
                            <a:noFill/>
                          </a:ln>
                          <a:effectLst/>
                          <a:uLnTx/>
                          <a:uFillTx/>
                        </a:rPr>
                        <a:t>HP Elitebook x360 1030 G3</a:t>
                      </a:r>
                    </a:p>
                  </a:txBody>
                  <a:tcPr marL="89642" marR="89642" marT="44821" marB="44821" anchor="b"/>
                </a:tc>
                <a:tc>
                  <a:txBody>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rPr>
                        <a:t>Lenovo ThinkPad X1 Carbon</a:t>
                      </a:r>
                      <a:endParaRPr kumimoji="0" lang="en-US" sz="1200" u="none" strike="noStrike" kern="0" cap="none" spc="0" normalizeH="0" baseline="0" noProof="0" dirty="0">
                        <a:ln>
                          <a:noFill/>
                        </a:ln>
                        <a:effectLst/>
                        <a:uLnTx/>
                        <a:uFillTx/>
                      </a:endParaRPr>
                    </a:p>
                  </a:txBody>
                  <a:tcPr marL="89642" marR="89642" marT="44821" marB="44821" anchor="b"/>
                </a:tc>
                <a:extLst>
                  <a:ext uri="{0D108BD9-81ED-4DB2-BD59-A6C34878D82A}">
                    <a16:rowId xmlns:a16="http://schemas.microsoft.com/office/drawing/2014/main" val="2334970320"/>
                  </a:ext>
                </a:extLst>
              </a:tr>
            </a:tbl>
          </a:graphicData>
        </a:graphic>
      </p:graphicFrame>
      <p:grpSp>
        <p:nvGrpSpPr>
          <p:cNvPr id="5" name="Group 4">
            <a:extLst>
              <a:ext uri="{FF2B5EF4-FFF2-40B4-BE49-F238E27FC236}">
                <a16:creationId xmlns:a16="http://schemas.microsoft.com/office/drawing/2014/main" id="{82AC68AC-349A-4CBF-A62A-F161BA8D2CE5}"/>
              </a:ext>
            </a:extLst>
          </p:cNvPr>
          <p:cNvGrpSpPr/>
          <p:nvPr/>
        </p:nvGrpSpPr>
        <p:grpSpPr>
          <a:xfrm>
            <a:off x="41288" y="1301348"/>
            <a:ext cx="1363160" cy="960180"/>
            <a:chOff x="169707" y="1667013"/>
            <a:chExt cx="1308881" cy="1056221"/>
          </a:xfrm>
        </p:grpSpPr>
        <p:sp>
          <p:nvSpPr>
            <p:cNvPr id="6" name="TextBox 5">
              <a:extLst>
                <a:ext uri="{FF2B5EF4-FFF2-40B4-BE49-F238E27FC236}">
                  <a16:creationId xmlns:a16="http://schemas.microsoft.com/office/drawing/2014/main" id="{5D4FD31D-9A65-4A38-AD17-49556AD49A4F}"/>
                </a:ext>
              </a:extLst>
            </p:cNvPr>
            <p:cNvSpPr txBox="1"/>
            <p:nvPr/>
          </p:nvSpPr>
          <p:spPr>
            <a:xfrm>
              <a:off x="169707" y="1667013"/>
              <a:ext cx="1308881" cy="1056221"/>
            </a:xfrm>
            <a:prstGeom prst="rect">
              <a:avLst/>
            </a:prstGeom>
            <a:noFill/>
          </p:spPr>
          <p:txBody>
            <a:bodyPr wrap="square" lIns="182828" tIns="146263" rIns="182828" bIns="146263" rtlCol="0">
              <a:spAutoFit/>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dirty="0">
                  <a:ln>
                    <a:noFill/>
                  </a:ln>
                  <a:gradFill>
                    <a:gsLst>
                      <a:gs pos="2917">
                        <a:srgbClr val="353535"/>
                      </a:gs>
                      <a:gs pos="30000">
                        <a:srgbClr val="353535"/>
                      </a:gs>
                    </a:gsLst>
                    <a:lin ang="5400000" scaled="0"/>
                  </a:gradFill>
                  <a:effectLst/>
                  <a:uLnTx/>
                  <a:uFillTx/>
                  <a:latin typeface="Segoe UI Light"/>
                  <a:ea typeface="+mn-ea"/>
                  <a:cs typeface="+mn-cs"/>
                </a:rPr>
                <a:t>Premium Pro Collection</a:t>
              </a:r>
            </a:p>
          </p:txBody>
        </p:sp>
        <p:cxnSp>
          <p:nvCxnSpPr>
            <p:cNvPr id="7" name="Straight Connector 6">
              <a:extLst>
                <a:ext uri="{FF2B5EF4-FFF2-40B4-BE49-F238E27FC236}">
                  <a16:creationId xmlns:a16="http://schemas.microsoft.com/office/drawing/2014/main" id="{55D08D22-A56E-427C-AF52-8C54D4B4347A}"/>
                </a:ext>
              </a:extLst>
            </p:cNvPr>
            <p:cNvCxnSpPr>
              <a:cxnSpLocks/>
            </p:cNvCxnSpPr>
            <p:nvPr/>
          </p:nvCxnSpPr>
          <p:spPr>
            <a:xfrm>
              <a:off x="201580" y="1841750"/>
              <a:ext cx="0" cy="629765"/>
            </a:xfrm>
            <a:prstGeom prst="line">
              <a:avLst/>
            </a:prstGeom>
            <a:ln>
              <a:solidFill>
                <a:schemeClr val="tx1">
                  <a:lumMod val="40000"/>
                  <a:lumOff val="60000"/>
                </a:schemeClr>
              </a:solidFill>
              <a:headEnd type="none"/>
              <a:tailEnd type="none"/>
            </a:ln>
          </p:spPr>
          <p:style>
            <a:lnRef idx="1">
              <a:schemeClr val="dk1"/>
            </a:lnRef>
            <a:fillRef idx="0">
              <a:schemeClr val="dk1"/>
            </a:fillRef>
            <a:effectRef idx="0">
              <a:schemeClr val="dk1"/>
            </a:effectRef>
            <a:fontRef idx="minor">
              <a:schemeClr val="tx1"/>
            </a:fontRef>
          </p:style>
        </p:cxnSp>
      </p:grpSp>
      <p:grpSp>
        <p:nvGrpSpPr>
          <p:cNvPr id="8" name="Group 7">
            <a:extLst>
              <a:ext uri="{FF2B5EF4-FFF2-40B4-BE49-F238E27FC236}">
                <a16:creationId xmlns:a16="http://schemas.microsoft.com/office/drawing/2014/main" id="{E5DA0305-177F-4444-9516-7C7220D85613}"/>
              </a:ext>
            </a:extLst>
          </p:cNvPr>
          <p:cNvGrpSpPr/>
          <p:nvPr/>
        </p:nvGrpSpPr>
        <p:grpSpPr>
          <a:xfrm>
            <a:off x="-20345" y="2770103"/>
            <a:ext cx="1467908" cy="960180"/>
            <a:chOff x="154382" y="3464336"/>
            <a:chExt cx="1409459" cy="1056221"/>
          </a:xfrm>
        </p:grpSpPr>
        <p:sp>
          <p:nvSpPr>
            <p:cNvPr id="9" name="TextBox 8">
              <a:extLst>
                <a:ext uri="{FF2B5EF4-FFF2-40B4-BE49-F238E27FC236}">
                  <a16:creationId xmlns:a16="http://schemas.microsoft.com/office/drawing/2014/main" id="{4DE09187-D780-475B-AAB4-BEA72F95B010}"/>
                </a:ext>
              </a:extLst>
            </p:cNvPr>
            <p:cNvSpPr txBox="1"/>
            <p:nvPr/>
          </p:nvSpPr>
          <p:spPr>
            <a:xfrm>
              <a:off x="154382" y="3464336"/>
              <a:ext cx="1409459" cy="1056221"/>
            </a:xfrm>
            <a:prstGeom prst="rect">
              <a:avLst/>
            </a:prstGeom>
            <a:noFill/>
          </p:spPr>
          <p:txBody>
            <a:bodyPr wrap="square" lIns="182828" tIns="146263" rIns="182828" bIns="146263" rtlCol="0">
              <a:spAutoFit/>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dirty="0">
                  <a:ln>
                    <a:noFill/>
                  </a:ln>
                  <a:gradFill>
                    <a:gsLst>
                      <a:gs pos="2917">
                        <a:srgbClr val="353535"/>
                      </a:gs>
                      <a:gs pos="30000">
                        <a:srgbClr val="353535"/>
                      </a:gs>
                    </a:gsLst>
                    <a:lin ang="5400000" scaled="0"/>
                  </a:gradFill>
                  <a:effectLst/>
                  <a:uLnTx/>
                  <a:uFillTx/>
                  <a:latin typeface="Segoe UI Light"/>
                  <a:ea typeface="+mn-ea"/>
                  <a:cs typeface="+mn-cs"/>
                </a:rPr>
                <a:t>Mainstream Pro Collection</a:t>
              </a:r>
            </a:p>
          </p:txBody>
        </p:sp>
        <p:cxnSp>
          <p:nvCxnSpPr>
            <p:cNvPr id="10" name="Straight Connector 9">
              <a:extLst>
                <a:ext uri="{FF2B5EF4-FFF2-40B4-BE49-F238E27FC236}">
                  <a16:creationId xmlns:a16="http://schemas.microsoft.com/office/drawing/2014/main" id="{7F880CA9-2950-4AE6-9EFA-7B5E6D571D97}"/>
                </a:ext>
              </a:extLst>
            </p:cNvPr>
            <p:cNvCxnSpPr>
              <a:cxnSpLocks/>
            </p:cNvCxnSpPr>
            <p:nvPr/>
          </p:nvCxnSpPr>
          <p:spPr>
            <a:xfrm>
              <a:off x="215900" y="3669496"/>
              <a:ext cx="0" cy="629765"/>
            </a:xfrm>
            <a:prstGeom prst="line">
              <a:avLst/>
            </a:prstGeom>
            <a:ln>
              <a:solidFill>
                <a:schemeClr val="tx1">
                  <a:lumMod val="40000"/>
                  <a:lumOff val="60000"/>
                </a:schemeClr>
              </a:solidFill>
              <a:headEnd type="none"/>
              <a:tailEnd type="none"/>
            </a:ln>
          </p:spPr>
          <p:style>
            <a:lnRef idx="1">
              <a:schemeClr val="dk1"/>
            </a:lnRef>
            <a:fillRef idx="0">
              <a:schemeClr val="dk1"/>
            </a:fillRef>
            <a:effectRef idx="0">
              <a:schemeClr val="dk1"/>
            </a:effectRef>
            <a:fontRef idx="minor">
              <a:schemeClr val="tx1"/>
            </a:fontRef>
          </p:style>
        </p:cxnSp>
      </p:grpSp>
      <p:grpSp>
        <p:nvGrpSpPr>
          <p:cNvPr id="11" name="Group 10">
            <a:extLst>
              <a:ext uri="{FF2B5EF4-FFF2-40B4-BE49-F238E27FC236}">
                <a16:creationId xmlns:a16="http://schemas.microsoft.com/office/drawing/2014/main" id="{83178317-468C-4AA6-8BFA-B73ADB81EB2F}"/>
              </a:ext>
            </a:extLst>
          </p:cNvPr>
          <p:cNvGrpSpPr/>
          <p:nvPr/>
        </p:nvGrpSpPr>
        <p:grpSpPr>
          <a:xfrm>
            <a:off x="41288" y="4230502"/>
            <a:ext cx="1363160" cy="1034047"/>
            <a:chOff x="154148" y="5208536"/>
            <a:chExt cx="1308881" cy="1137477"/>
          </a:xfrm>
        </p:grpSpPr>
        <p:sp>
          <p:nvSpPr>
            <p:cNvPr id="12" name="TextBox 11">
              <a:extLst>
                <a:ext uri="{FF2B5EF4-FFF2-40B4-BE49-F238E27FC236}">
                  <a16:creationId xmlns:a16="http://schemas.microsoft.com/office/drawing/2014/main" id="{ED137114-3F98-4E72-92D1-EF156B6FC6F6}"/>
                </a:ext>
              </a:extLst>
            </p:cNvPr>
            <p:cNvSpPr txBox="1"/>
            <p:nvPr/>
          </p:nvSpPr>
          <p:spPr>
            <a:xfrm>
              <a:off x="154148" y="5208536"/>
              <a:ext cx="1308881" cy="1137477"/>
            </a:xfrm>
            <a:prstGeom prst="rect">
              <a:avLst/>
            </a:prstGeom>
            <a:noFill/>
          </p:spPr>
          <p:txBody>
            <a:bodyPr wrap="square" lIns="182828" tIns="146263" rIns="182828" bIns="146263"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gradFill>
                    <a:gsLst>
                      <a:gs pos="2917">
                        <a:srgbClr val="353535"/>
                      </a:gs>
                      <a:gs pos="30000">
                        <a:srgbClr val="353535"/>
                      </a:gs>
                    </a:gsLst>
                    <a:lin ang="5400000" scaled="0"/>
                  </a:gradFill>
                  <a:effectLst/>
                  <a:uLnTx/>
                  <a:uFillTx/>
                  <a:latin typeface="Segoe UI Light"/>
                  <a:ea typeface="+mn-ea"/>
                  <a:cs typeface="+mn-cs"/>
                </a:rPr>
                <a:t>Entry </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gradFill>
                    <a:gsLst>
                      <a:gs pos="2917">
                        <a:srgbClr val="353535"/>
                      </a:gs>
                      <a:gs pos="30000">
                        <a:srgbClr val="353535"/>
                      </a:gs>
                    </a:gsLst>
                    <a:lin ang="5400000" scaled="0"/>
                  </a:gradFill>
                  <a:effectLst/>
                  <a:uLnTx/>
                  <a:uFillTx/>
                  <a:latin typeface="Segoe UI Light"/>
                  <a:ea typeface="+mn-ea"/>
                  <a:cs typeface="+mn-cs"/>
                </a:rPr>
                <a:t>Pro Collection</a:t>
              </a:r>
            </a:p>
          </p:txBody>
        </p:sp>
        <p:cxnSp>
          <p:nvCxnSpPr>
            <p:cNvPr id="13" name="Straight Connector 12">
              <a:extLst>
                <a:ext uri="{FF2B5EF4-FFF2-40B4-BE49-F238E27FC236}">
                  <a16:creationId xmlns:a16="http://schemas.microsoft.com/office/drawing/2014/main" id="{CA838027-73D3-4E1F-A030-1BEA4E852A9B}"/>
                </a:ext>
              </a:extLst>
            </p:cNvPr>
            <p:cNvCxnSpPr>
              <a:cxnSpLocks/>
            </p:cNvCxnSpPr>
            <p:nvPr/>
          </p:nvCxnSpPr>
          <p:spPr>
            <a:xfrm>
              <a:off x="207294" y="5494636"/>
              <a:ext cx="0" cy="629765"/>
            </a:xfrm>
            <a:prstGeom prst="line">
              <a:avLst/>
            </a:prstGeom>
            <a:ln>
              <a:solidFill>
                <a:schemeClr val="tx1">
                  <a:lumMod val="40000"/>
                  <a:lumOff val="60000"/>
                </a:schemeClr>
              </a:solidFill>
              <a:headEnd type="none"/>
              <a:tailEnd type="none"/>
            </a:ln>
          </p:spPr>
          <p:style>
            <a:lnRef idx="1">
              <a:schemeClr val="dk1"/>
            </a:lnRef>
            <a:fillRef idx="0">
              <a:schemeClr val="dk1"/>
            </a:fillRef>
            <a:effectRef idx="0">
              <a:schemeClr val="dk1"/>
            </a:effectRef>
            <a:fontRef idx="minor">
              <a:schemeClr val="tx1"/>
            </a:fontRef>
          </p:style>
        </p:cxnSp>
      </p:grpSp>
      <p:sp>
        <p:nvSpPr>
          <p:cNvPr id="14" name="Title 1">
            <a:extLst>
              <a:ext uri="{FF2B5EF4-FFF2-40B4-BE49-F238E27FC236}">
                <a16:creationId xmlns:a16="http://schemas.microsoft.com/office/drawing/2014/main" id="{B1C85E9F-4B4C-499C-9F18-127DA5BFB9BD}"/>
              </a:ext>
            </a:extLst>
          </p:cNvPr>
          <p:cNvSpPr txBox="1">
            <a:spLocks/>
          </p:cNvSpPr>
          <p:nvPr/>
        </p:nvSpPr>
        <p:spPr>
          <a:xfrm>
            <a:off x="-22212" y="75152"/>
            <a:ext cx="8574834" cy="899409"/>
          </a:xfrm>
          <a:prstGeom prst="rect">
            <a:avLst/>
          </a:prstGeom>
        </p:spPr>
        <p:txBody>
          <a:bodyPr vert="horz" wrap="square" lIns="143428" tIns="89642" rIns="143428" bIns="89642" rtlCol="0" anchor="t">
            <a:noAutofit/>
          </a:bodyPr>
          <a:lstStyle>
            <a:lvl1pPr algn="ctr" defTabSz="932742" rtl="0" eaLnBrk="1" latinLnBrk="0" hangingPunct="1">
              <a:lnSpc>
                <a:spcPct val="90000"/>
              </a:lnSpc>
              <a:spcBef>
                <a:spcPct val="0"/>
              </a:spcBef>
              <a:buNone/>
              <a:defRPr lang="en-US" sz="4800" b="0" kern="1200" cap="none" spc="-102" baseline="0">
                <a:ln w="3175">
                  <a:noFill/>
                </a:ln>
                <a:solidFill>
                  <a:schemeClr val="tx1"/>
                </a:solidFill>
                <a:effectLst/>
                <a:latin typeface="+mj-lt"/>
                <a:ea typeface="+mn-ea"/>
                <a:cs typeface="Segoe UI" pitchFamily="34" charset="0"/>
              </a:defRPr>
            </a:lvl1pPr>
          </a:lstStyle>
          <a:p>
            <a:pPr marL="0" marR="0" lvl="0" indent="0" algn="l" defTabSz="914367"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100" normalizeH="0" baseline="0" noProof="0" dirty="0">
                <a:ln w="3175">
                  <a:noFill/>
                </a:ln>
                <a:solidFill>
                  <a:srgbClr val="353535"/>
                </a:solidFill>
                <a:effectLst/>
                <a:uLnTx/>
                <a:uFillTx/>
                <a:latin typeface="Segoe UI Light"/>
                <a:ea typeface="+mn-ea"/>
                <a:cs typeface="Segoe UI" pitchFamily="34" charset="0"/>
              </a:rPr>
              <a:t>FY19 Commercial Hero Collections</a:t>
            </a:r>
            <a:endParaRPr kumimoji="0" lang="en-US" sz="1800" b="0" i="0" u="none" strike="noStrike" kern="1200" cap="none" spc="-100" normalizeH="0" baseline="0" noProof="0" dirty="0">
              <a:ln w="3175">
                <a:noFill/>
              </a:ln>
              <a:solidFill>
                <a:srgbClr val="353535"/>
              </a:solidFill>
              <a:effectLst/>
              <a:uLnTx/>
              <a:uFillTx/>
              <a:latin typeface="Segoe UI Light"/>
              <a:ea typeface="+mn-ea"/>
              <a:cs typeface="Segoe UI" pitchFamily="34" charset="0"/>
            </a:endParaRPr>
          </a:p>
        </p:txBody>
      </p:sp>
      <p:pic>
        <p:nvPicPr>
          <p:cNvPr id="15" name="Picture 14">
            <a:extLst>
              <a:ext uri="{FF2B5EF4-FFF2-40B4-BE49-F238E27FC236}">
                <a16:creationId xmlns:a16="http://schemas.microsoft.com/office/drawing/2014/main" id="{A42B89DE-5735-4EA2-B248-3A0AB34A0A8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718" t="27153" r="34738" b="28411"/>
          <a:stretch/>
        </p:blipFill>
        <p:spPr>
          <a:xfrm>
            <a:off x="8140956" y="999130"/>
            <a:ext cx="1116249" cy="1141038"/>
          </a:xfrm>
          <a:prstGeom prst="rect">
            <a:avLst/>
          </a:prstGeom>
        </p:spPr>
      </p:pic>
      <p:pic>
        <p:nvPicPr>
          <p:cNvPr id="16" name="Picture 15">
            <a:extLst>
              <a:ext uri="{FF2B5EF4-FFF2-40B4-BE49-F238E27FC236}">
                <a16:creationId xmlns:a16="http://schemas.microsoft.com/office/drawing/2014/main" id="{EB6852FC-8B33-4905-9358-CE6E9AF568A2}"/>
              </a:ext>
            </a:extLst>
          </p:cNvPr>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21278" t="20610" r="22234" b="20617"/>
          <a:stretch/>
        </p:blipFill>
        <p:spPr>
          <a:xfrm>
            <a:off x="10178541" y="1104423"/>
            <a:ext cx="1493255" cy="1035745"/>
          </a:xfrm>
          <a:prstGeom prst="rect">
            <a:avLst/>
          </a:prstGeom>
        </p:spPr>
      </p:pic>
      <p:pic>
        <p:nvPicPr>
          <p:cNvPr id="17" name="Picture 16">
            <a:extLst>
              <a:ext uri="{FF2B5EF4-FFF2-40B4-BE49-F238E27FC236}">
                <a16:creationId xmlns:a16="http://schemas.microsoft.com/office/drawing/2014/main" id="{AD602BDC-6037-4AD1-B44B-838FDC482C80}"/>
              </a:ext>
            </a:extLst>
          </p:cNvPr>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423289" y="1120010"/>
            <a:ext cx="1694239" cy="1129492"/>
          </a:xfrm>
          <a:prstGeom prst="rect">
            <a:avLst/>
          </a:prstGeom>
        </p:spPr>
      </p:pic>
      <p:pic>
        <p:nvPicPr>
          <p:cNvPr id="18" name="Picture 17">
            <a:extLst>
              <a:ext uri="{FF2B5EF4-FFF2-40B4-BE49-F238E27FC236}">
                <a16:creationId xmlns:a16="http://schemas.microsoft.com/office/drawing/2014/main" id="{390AF8AC-2112-4D64-9A49-0AE086886C21}"/>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5634932" y="1104424"/>
            <a:ext cx="1750050" cy="1035744"/>
          </a:xfrm>
          <a:prstGeom prst="rect">
            <a:avLst/>
          </a:prstGeom>
        </p:spPr>
      </p:pic>
      <p:pic>
        <p:nvPicPr>
          <p:cNvPr id="19" name="Picture 18">
            <a:extLst>
              <a:ext uri="{FF2B5EF4-FFF2-40B4-BE49-F238E27FC236}">
                <a16:creationId xmlns:a16="http://schemas.microsoft.com/office/drawing/2014/main" id="{C66730B3-8B48-4B6B-B2D5-C5348AB5BA7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029073" y="2620616"/>
            <a:ext cx="1605973" cy="1070648"/>
          </a:xfrm>
          <a:prstGeom prst="rect">
            <a:avLst/>
          </a:prstGeom>
        </p:spPr>
      </p:pic>
      <p:pic>
        <p:nvPicPr>
          <p:cNvPr id="20" name="Picture 19">
            <a:extLst>
              <a:ext uri="{FF2B5EF4-FFF2-40B4-BE49-F238E27FC236}">
                <a16:creationId xmlns:a16="http://schemas.microsoft.com/office/drawing/2014/main" id="{BDD5CD86-F4B0-4841-8DBF-FCDFBD4F617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359940" y="2614039"/>
            <a:ext cx="1640112" cy="1093408"/>
          </a:xfrm>
          <a:prstGeom prst="rect">
            <a:avLst/>
          </a:prstGeom>
        </p:spPr>
      </p:pic>
      <p:pic>
        <p:nvPicPr>
          <p:cNvPr id="21" name="Picture 20">
            <a:extLst>
              <a:ext uri="{FF2B5EF4-FFF2-40B4-BE49-F238E27FC236}">
                <a16:creationId xmlns:a16="http://schemas.microsoft.com/office/drawing/2014/main" id="{9147A03A-0731-4656-82A2-4AB9A0DEE20E}"/>
              </a:ext>
            </a:extLst>
          </p:cNvPr>
          <p:cNvPicPr>
            <a:picLocks noChangeAspect="1"/>
          </p:cNvPicPr>
          <p:nvPr/>
        </p:nvPicPr>
        <p:blipFill>
          <a:blip r:embed="rId10"/>
          <a:stretch>
            <a:fillRect/>
          </a:stretch>
        </p:blipFill>
        <p:spPr>
          <a:xfrm>
            <a:off x="3317353" y="2561061"/>
            <a:ext cx="1757019" cy="1232996"/>
          </a:xfrm>
          <a:prstGeom prst="rect">
            <a:avLst/>
          </a:prstGeom>
        </p:spPr>
      </p:pic>
      <p:pic>
        <p:nvPicPr>
          <p:cNvPr id="22" name="Picture 2" descr="Latitude 5290 2-in-1 - Powerful and easy to manage">
            <a:extLst>
              <a:ext uri="{FF2B5EF4-FFF2-40B4-BE49-F238E27FC236}">
                <a16:creationId xmlns:a16="http://schemas.microsoft.com/office/drawing/2014/main" id="{B8DA2C5E-D82B-439B-9D46-A47E94B136A7}"/>
              </a:ext>
            </a:extLst>
          </p:cNvPr>
          <p:cNvPicPr>
            <a:picLocks noChangeAspect="1" noChangeArrowheads="1"/>
          </p:cNvPicPr>
          <p:nvPr/>
        </p:nvPicPr>
        <p:blipFill rotWithShape="1">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r="42804"/>
          <a:stretch/>
        </p:blipFill>
        <p:spPr bwMode="auto">
          <a:xfrm>
            <a:off x="7436423" y="2534233"/>
            <a:ext cx="1826783" cy="119151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descr="An open computer sitting on a table&#10;&#10;Description generated with very high confidence">
            <a:extLst>
              <a:ext uri="{FF2B5EF4-FFF2-40B4-BE49-F238E27FC236}">
                <a16:creationId xmlns:a16="http://schemas.microsoft.com/office/drawing/2014/main" id="{5F9134FB-8BFE-4C1B-86EB-73079BA9C1FB}"/>
              </a:ext>
            </a:extLst>
          </p:cNvPr>
          <p:cNvPicPr>
            <a:picLocks noChangeAspect="1"/>
          </p:cNvPicPr>
          <p:nvPr/>
        </p:nvPicPr>
        <p:blipFill>
          <a:blip r:embed="rId12">
            <a:extLst/>
          </a:blip>
          <a:stretch>
            <a:fillRect/>
          </a:stretch>
        </p:blipFill>
        <p:spPr>
          <a:xfrm>
            <a:off x="1359940" y="4149781"/>
            <a:ext cx="1482890" cy="988593"/>
          </a:xfrm>
          <a:prstGeom prst="rect">
            <a:avLst/>
          </a:prstGeom>
        </p:spPr>
      </p:pic>
      <p:pic>
        <p:nvPicPr>
          <p:cNvPr id="24" name="New picture">
            <a:extLst>
              <a:ext uri="{FF2B5EF4-FFF2-40B4-BE49-F238E27FC236}">
                <a16:creationId xmlns:a16="http://schemas.microsoft.com/office/drawing/2014/main" id="{69A57867-376C-4046-AC07-9C2ABFC6A65B}"/>
              </a:ext>
            </a:extLst>
          </p:cNvPr>
          <p:cNvPicPr>
            <a:picLocks noChangeAspect="1"/>
          </p:cNvPicPr>
          <p:nvPr/>
        </p:nvPicPr>
        <p:blipFill>
          <a:blip r:embed="rId13"/>
          <a:srcRect/>
          <a:stretch>
            <a:fillRect/>
          </a:stretch>
        </p:blipFill>
        <p:spPr>
          <a:xfrm>
            <a:off x="3459748" y="4105716"/>
            <a:ext cx="1501124" cy="988593"/>
          </a:xfrm>
          <a:prstGeom prst="rect">
            <a:avLst/>
          </a:prstGeom>
          <a:ln>
            <a:noFill/>
          </a:ln>
        </p:spPr>
      </p:pic>
      <p:pic>
        <p:nvPicPr>
          <p:cNvPr id="25" name="Picture 24">
            <a:extLst>
              <a:ext uri="{FF2B5EF4-FFF2-40B4-BE49-F238E27FC236}">
                <a16:creationId xmlns:a16="http://schemas.microsoft.com/office/drawing/2014/main" id="{85F2AD7D-5E1D-4E15-9F12-36AF4EEBB21B}"/>
              </a:ext>
            </a:extLst>
          </p:cNvPr>
          <p:cNvPicPr>
            <a:picLocks noChangeAspect="1"/>
          </p:cNvPicPr>
          <p:nvPr/>
        </p:nvPicPr>
        <p:blipFill rotWithShape="1">
          <a:blip r:embed="rId14">
            <a:extLst/>
          </a:blip>
          <a:srcRect l="21061" t="5769" r="17836" b="1"/>
          <a:stretch/>
        </p:blipFill>
        <p:spPr>
          <a:xfrm>
            <a:off x="8099063" y="4074845"/>
            <a:ext cx="1323635" cy="1149227"/>
          </a:xfrm>
          <a:prstGeom prst="rect">
            <a:avLst/>
          </a:prstGeom>
        </p:spPr>
      </p:pic>
      <p:pic>
        <p:nvPicPr>
          <p:cNvPr id="26" name="Picture 25">
            <a:extLst>
              <a:ext uri="{FF2B5EF4-FFF2-40B4-BE49-F238E27FC236}">
                <a16:creationId xmlns:a16="http://schemas.microsoft.com/office/drawing/2014/main" id="{CAB45878-39AA-401F-8E63-324EE16D7830}"/>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844292" y="4113112"/>
            <a:ext cx="1452366" cy="968243"/>
          </a:xfrm>
          <a:prstGeom prst="rect">
            <a:avLst/>
          </a:prstGeom>
        </p:spPr>
      </p:pic>
      <p:pic>
        <p:nvPicPr>
          <p:cNvPr id="27" name="Picture 26">
            <a:extLst>
              <a:ext uri="{FF2B5EF4-FFF2-40B4-BE49-F238E27FC236}">
                <a16:creationId xmlns:a16="http://schemas.microsoft.com/office/drawing/2014/main" id="{916DEC30-F880-4186-B587-3AD1F4780AC8}"/>
              </a:ext>
            </a:extLst>
          </p:cNvPr>
          <p:cNvPicPr>
            <a:picLocks noChangeAspect="1"/>
          </p:cNvPicPr>
          <p:nvPr/>
        </p:nvPicPr>
        <p:blipFill>
          <a:blip r:embed="rId16">
            <a:clrChange>
              <a:clrFrom>
                <a:srgbClr val="FFFFFF"/>
              </a:clrFrom>
              <a:clrTo>
                <a:srgbClr val="FFFFFF">
                  <a:alpha val="0"/>
                </a:srgbClr>
              </a:clrTo>
            </a:clrChange>
          </a:blip>
          <a:stretch>
            <a:fillRect/>
          </a:stretch>
        </p:blipFill>
        <p:spPr>
          <a:xfrm>
            <a:off x="10150226" y="4113543"/>
            <a:ext cx="1480994" cy="941006"/>
          </a:xfrm>
          <a:prstGeom prst="rect">
            <a:avLst/>
          </a:prstGeom>
        </p:spPr>
      </p:pic>
      <p:grpSp>
        <p:nvGrpSpPr>
          <p:cNvPr id="28" name="Group 27">
            <a:extLst>
              <a:ext uri="{FF2B5EF4-FFF2-40B4-BE49-F238E27FC236}">
                <a16:creationId xmlns:a16="http://schemas.microsoft.com/office/drawing/2014/main" id="{DC8666FF-B6A5-4469-A608-FE4F784454A1}"/>
              </a:ext>
            </a:extLst>
          </p:cNvPr>
          <p:cNvGrpSpPr/>
          <p:nvPr/>
        </p:nvGrpSpPr>
        <p:grpSpPr>
          <a:xfrm>
            <a:off x="41288" y="5555460"/>
            <a:ext cx="1836212" cy="1034047"/>
            <a:chOff x="154103" y="5111457"/>
            <a:chExt cx="1763098" cy="1137478"/>
          </a:xfrm>
        </p:grpSpPr>
        <p:sp>
          <p:nvSpPr>
            <p:cNvPr id="29" name="TextBox 28">
              <a:extLst>
                <a:ext uri="{FF2B5EF4-FFF2-40B4-BE49-F238E27FC236}">
                  <a16:creationId xmlns:a16="http://schemas.microsoft.com/office/drawing/2014/main" id="{399D5A5C-C8EB-4055-89DE-CB75B5243C82}"/>
                </a:ext>
              </a:extLst>
            </p:cNvPr>
            <p:cNvSpPr txBox="1"/>
            <p:nvPr/>
          </p:nvSpPr>
          <p:spPr>
            <a:xfrm>
              <a:off x="154103" y="5111457"/>
              <a:ext cx="1763098" cy="1137478"/>
            </a:xfrm>
            <a:prstGeom prst="rect">
              <a:avLst/>
            </a:prstGeom>
            <a:noFill/>
          </p:spPr>
          <p:txBody>
            <a:bodyPr wrap="square" lIns="182828" tIns="146263" rIns="182828" bIns="146263"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gradFill>
                    <a:gsLst>
                      <a:gs pos="2917">
                        <a:srgbClr val="353535"/>
                      </a:gs>
                      <a:gs pos="30000">
                        <a:srgbClr val="353535"/>
                      </a:gs>
                    </a:gsLst>
                    <a:lin ang="5400000" scaled="0"/>
                  </a:gradFill>
                  <a:effectLst/>
                  <a:uLnTx/>
                  <a:uFillTx/>
                  <a:latin typeface="Segoe UI Light"/>
                  <a:ea typeface="+mn-ea"/>
                  <a:cs typeface="+mn-cs"/>
                </a:rPr>
                <a:t>Vertical </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gradFill>
                    <a:gsLst>
                      <a:gs pos="2917">
                        <a:srgbClr val="353535"/>
                      </a:gs>
                      <a:gs pos="30000">
                        <a:srgbClr val="353535"/>
                      </a:gs>
                    </a:gsLst>
                    <a:lin ang="5400000" scaled="0"/>
                  </a:gradFill>
                  <a:effectLst/>
                  <a:uLnTx/>
                  <a:uFillTx/>
                  <a:latin typeface="Segoe UI Light"/>
                  <a:ea typeface="+mn-ea"/>
                  <a:cs typeface="+mn-cs"/>
                </a:rPr>
                <a:t>Pro</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gradFill>
                    <a:gsLst>
                      <a:gs pos="2917">
                        <a:srgbClr val="353535"/>
                      </a:gs>
                      <a:gs pos="30000">
                        <a:srgbClr val="353535"/>
                      </a:gs>
                    </a:gsLst>
                    <a:lin ang="5400000" scaled="0"/>
                  </a:gradFill>
                  <a:effectLst/>
                  <a:uLnTx/>
                  <a:uFillTx/>
                  <a:latin typeface="Segoe UI Light"/>
                  <a:ea typeface="+mn-ea"/>
                  <a:cs typeface="+mn-cs"/>
                </a:rPr>
                <a:t>Collection</a:t>
              </a:r>
            </a:p>
          </p:txBody>
        </p:sp>
        <p:cxnSp>
          <p:nvCxnSpPr>
            <p:cNvPr id="30" name="Straight Connector 29">
              <a:extLst>
                <a:ext uri="{FF2B5EF4-FFF2-40B4-BE49-F238E27FC236}">
                  <a16:creationId xmlns:a16="http://schemas.microsoft.com/office/drawing/2014/main" id="{6CC0725E-A4EF-4177-9751-16302CEB3D6E}"/>
                </a:ext>
              </a:extLst>
            </p:cNvPr>
            <p:cNvCxnSpPr>
              <a:cxnSpLocks/>
            </p:cNvCxnSpPr>
            <p:nvPr/>
          </p:nvCxnSpPr>
          <p:spPr>
            <a:xfrm>
              <a:off x="207294" y="5494636"/>
              <a:ext cx="0" cy="629765"/>
            </a:xfrm>
            <a:prstGeom prst="line">
              <a:avLst/>
            </a:prstGeom>
            <a:ln>
              <a:solidFill>
                <a:schemeClr val="tx1">
                  <a:lumMod val="40000"/>
                  <a:lumOff val="60000"/>
                </a:schemeClr>
              </a:solidFill>
              <a:headEnd type="none"/>
              <a:tailEnd type="none"/>
            </a:ln>
          </p:spPr>
          <p:style>
            <a:lnRef idx="1">
              <a:schemeClr val="dk1"/>
            </a:lnRef>
            <a:fillRef idx="0">
              <a:schemeClr val="dk1"/>
            </a:fillRef>
            <a:effectRef idx="0">
              <a:schemeClr val="dk1"/>
            </a:effectRef>
            <a:fontRef idx="minor">
              <a:schemeClr val="tx1"/>
            </a:fontRef>
          </p:style>
        </p:cxnSp>
      </p:grpSp>
      <p:graphicFrame>
        <p:nvGraphicFramePr>
          <p:cNvPr id="31" name="Table 30">
            <a:extLst>
              <a:ext uri="{FF2B5EF4-FFF2-40B4-BE49-F238E27FC236}">
                <a16:creationId xmlns:a16="http://schemas.microsoft.com/office/drawing/2014/main" id="{D5689947-BBB5-4D48-85A9-8DA1CD1B0370}"/>
              </a:ext>
            </a:extLst>
          </p:cNvPr>
          <p:cNvGraphicFramePr>
            <a:graphicFrameLocks noGrp="1"/>
          </p:cNvGraphicFramePr>
          <p:nvPr>
            <p:extLst/>
          </p:nvPr>
        </p:nvGraphicFramePr>
        <p:xfrm>
          <a:off x="3070710" y="5489184"/>
          <a:ext cx="5481912" cy="1212756"/>
        </p:xfrm>
        <a:graphic>
          <a:graphicData uri="http://schemas.openxmlformats.org/drawingml/2006/table">
            <a:tbl>
              <a:tblPr firstRow="1" bandRow="1">
                <a:tableStyleId>{2D5ABB26-0587-4C30-8999-92F81FD0307C}</a:tableStyleId>
              </a:tblPr>
              <a:tblGrid>
                <a:gridCol w="2365994">
                  <a:extLst>
                    <a:ext uri="{9D8B030D-6E8A-4147-A177-3AD203B41FA5}">
                      <a16:colId xmlns:a16="http://schemas.microsoft.com/office/drawing/2014/main" val="2105253588"/>
                    </a:ext>
                  </a:extLst>
                </a:gridCol>
                <a:gridCol w="3115918">
                  <a:extLst>
                    <a:ext uri="{9D8B030D-6E8A-4147-A177-3AD203B41FA5}">
                      <a16:colId xmlns:a16="http://schemas.microsoft.com/office/drawing/2014/main" val="2899292431"/>
                    </a:ext>
                  </a:extLst>
                </a:gridCol>
              </a:tblGrid>
              <a:tr h="1212756">
                <a:tc>
                  <a:txBody>
                    <a:bodyPr/>
                    <a:lstStyle/>
                    <a:p>
                      <a:pPr marL="0" marR="0" lvl="0" indent="0" algn="ctr" defTabSz="913927" rtl="0" eaLnBrk="1" fontAlgn="base" latinLnBrk="0" hangingPunct="1">
                        <a:lnSpc>
                          <a:spcPct val="100000"/>
                        </a:lnSpc>
                        <a:spcBef>
                          <a:spcPct val="0"/>
                        </a:spcBef>
                        <a:spcAft>
                          <a:spcPct val="0"/>
                        </a:spcAft>
                        <a:buClrTx/>
                        <a:buSzTx/>
                        <a:buFontTx/>
                        <a:buNone/>
                        <a:tabLst/>
                        <a:defRPr/>
                      </a:pPr>
                      <a:r>
                        <a:rPr kumimoji="0" lang="en-US" sz="1200" u="none" strike="noStrike" kern="1200" cap="none" spc="0" normalizeH="0" baseline="0" noProof="0" dirty="0">
                          <a:ln>
                            <a:noFill/>
                          </a:ln>
                          <a:effectLst/>
                          <a:uLnTx/>
                          <a:uFillTx/>
                        </a:rPr>
                        <a:t>HP Probook 840 G5 Healthcare</a:t>
                      </a:r>
                    </a:p>
                  </a:txBody>
                  <a:tcPr marL="89642" marR="89642" marT="44821" marB="44821" anchor="b"/>
                </a:tc>
                <a:tc>
                  <a:txBody>
                    <a:bodyPr/>
                    <a:lstStyle/>
                    <a:p>
                      <a:pPr marL="0" marR="0" lvl="0" indent="0" algn="ctr" defTabSz="913927" rtl="0" eaLnBrk="1" fontAlgn="base" latinLnBrk="0" hangingPunct="1">
                        <a:lnSpc>
                          <a:spcPct val="100000"/>
                        </a:lnSpc>
                        <a:spcBef>
                          <a:spcPct val="0"/>
                        </a:spcBef>
                        <a:spcAft>
                          <a:spcPct val="0"/>
                        </a:spcAft>
                        <a:buClrTx/>
                        <a:buSzTx/>
                        <a:buFontTx/>
                        <a:buNone/>
                        <a:tabLst/>
                        <a:defRPr/>
                      </a:pPr>
                      <a:r>
                        <a:rPr kumimoji="0" lang="en-US" sz="1200" u="none" strike="noStrike" kern="1200" cap="none" spc="0" normalizeH="0" baseline="0" noProof="0" dirty="0">
                          <a:ln>
                            <a:noFill/>
                          </a:ln>
                          <a:effectLst/>
                          <a:uLnTx/>
                          <a:uFillTx/>
                        </a:rPr>
                        <a:t>Panasonic Toughbook CF-33</a:t>
                      </a:r>
                    </a:p>
                  </a:txBody>
                  <a:tcPr marL="89642" marR="89642" marT="44821" marB="44821" anchor="b"/>
                </a:tc>
                <a:extLst>
                  <a:ext uri="{0D108BD9-81ED-4DB2-BD59-A6C34878D82A}">
                    <a16:rowId xmlns:a16="http://schemas.microsoft.com/office/drawing/2014/main" val="258977162"/>
                  </a:ext>
                </a:extLst>
              </a:tr>
            </a:tbl>
          </a:graphicData>
        </a:graphic>
      </p:graphicFrame>
      <p:pic>
        <p:nvPicPr>
          <p:cNvPr id="32" name="Picture 31">
            <a:extLst>
              <a:ext uri="{FF2B5EF4-FFF2-40B4-BE49-F238E27FC236}">
                <a16:creationId xmlns:a16="http://schemas.microsoft.com/office/drawing/2014/main" id="{E379A89A-4497-434A-9DA9-86C669C453D5}"/>
              </a:ext>
            </a:extLst>
          </p:cNvPr>
          <p:cNvPicPr>
            <a:picLocks noChangeAspect="1"/>
          </p:cNvPicPr>
          <p:nvPr/>
        </p:nvPicPr>
        <p:blipFill rotWithShape="1">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l="1175" r="4465"/>
          <a:stretch/>
        </p:blipFill>
        <p:spPr>
          <a:xfrm>
            <a:off x="6101069" y="5489184"/>
            <a:ext cx="1360645" cy="1014001"/>
          </a:xfrm>
          <a:prstGeom prst="rect">
            <a:avLst/>
          </a:prstGeom>
        </p:spPr>
      </p:pic>
      <p:pic>
        <p:nvPicPr>
          <p:cNvPr id="33" name="Picture 32">
            <a:extLst>
              <a:ext uri="{FF2B5EF4-FFF2-40B4-BE49-F238E27FC236}">
                <a16:creationId xmlns:a16="http://schemas.microsoft.com/office/drawing/2014/main" id="{ED708D54-BAA7-4156-90AB-B06B29FB95DF}"/>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816427" y="5426360"/>
            <a:ext cx="1360646" cy="1156550"/>
          </a:xfrm>
          <a:prstGeom prst="rect">
            <a:avLst/>
          </a:prstGeom>
        </p:spPr>
      </p:pic>
      <p:sp>
        <p:nvSpPr>
          <p:cNvPr id="38" name="TextBox 37">
            <a:extLst>
              <a:ext uri="{FF2B5EF4-FFF2-40B4-BE49-F238E27FC236}">
                <a16:creationId xmlns:a16="http://schemas.microsoft.com/office/drawing/2014/main" id="{2AD157B3-EABC-4FAA-ADB7-2D61CB3D2006}"/>
              </a:ext>
            </a:extLst>
          </p:cNvPr>
          <p:cNvSpPr txBox="1"/>
          <p:nvPr/>
        </p:nvSpPr>
        <p:spPr>
          <a:xfrm>
            <a:off x="0" y="6550051"/>
            <a:ext cx="2186176" cy="346249"/>
          </a:xfrm>
          <a:prstGeom prst="rect">
            <a:avLst/>
          </a:prstGeom>
          <a:noFill/>
        </p:spPr>
        <p:txBody>
          <a:bodyPr wrap="none" lIns="137160" tIns="109728" rIns="137160" bIns="109728" rtlCol="0">
            <a:spAutoFit/>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a:ea typeface="+mn-ea"/>
                <a:cs typeface="+mn-cs"/>
              </a:rPr>
              <a:t>Microsoft Confidential – INTERNAL ONLY</a:t>
            </a:r>
          </a:p>
        </p:txBody>
      </p:sp>
      <p:sp>
        <p:nvSpPr>
          <p:cNvPr id="35" name="TextBox 34">
            <a:extLst>
              <a:ext uri="{FF2B5EF4-FFF2-40B4-BE49-F238E27FC236}">
                <a16:creationId xmlns:a16="http://schemas.microsoft.com/office/drawing/2014/main" id="{FDE1EA7E-FEF4-49FE-8139-E34CF91665CA}"/>
              </a:ext>
            </a:extLst>
          </p:cNvPr>
          <p:cNvSpPr txBox="1"/>
          <p:nvPr/>
        </p:nvSpPr>
        <p:spPr>
          <a:xfrm>
            <a:off x="1219115" y="3624033"/>
            <a:ext cx="1828409" cy="387798"/>
          </a:xfrm>
          <a:prstGeom prst="rect">
            <a:avLst/>
          </a:prstGeom>
          <a:noFill/>
        </p:spPr>
        <p:txBody>
          <a:bodyPr wrap="square" lIns="137160" tIns="109728" rIns="137160" bIns="109728" rtlCol="0">
            <a:spAutoFit/>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Lenovo ThinkPad L380</a:t>
            </a:r>
          </a:p>
        </p:txBody>
      </p:sp>
      <p:sp>
        <p:nvSpPr>
          <p:cNvPr id="42" name="TextBox 41">
            <a:extLst>
              <a:ext uri="{FF2B5EF4-FFF2-40B4-BE49-F238E27FC236}">
                <a16:creationId xmlns:a16="http://schemas.microsoft.com/office/drawing/2014/main" id="{C8D56000-99A8-4FBF-A014-2914570FF8C9}"/>
              </a:ext>
            </a:extLst>
          </p:cNvPr>
          <p:cNvSpPr txBox="1"/>
          <p:nvPr/>
        </p:nvSpPr>
        <p:spPr>
          <a:xfrm>
            <a:off x="3317353" y="3624033"/>
            <a:ext cx="1977622" cy="387798"/>
          </a:xfrm>
          <a:prstGeom prst="rect">
            <a:avLst/>
          </a:prstGeom>
          <a:noFill/>
        </p:spPr>
        <p:txBody>
          <a:bodyPr wrap="square" lIns="137160" tIns="109728" rIns="137160" bIns="109728" rtlCol="0">
            <a:spAutoFit/>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Dell Latitude 13 3390</a:t>
            </a:r>
          </a:p>
        </p:txBody>
      </p:sp>
      <p:sp>
        <p:nvSpPr>
          <p:cNvPr id="43" name="TextBox 42">
            <a:extLst>
              <a:ext uri="{FF2B5EF4-FFF2-40B4-BE49-F238E27FC236}">
                <a16:creationId xmlns:a16="http://schemas.microsoft.com/office/drawing/2014/main" id="{E225A4A3-EA1C-4B77-9D33-2090EADCE852}"/>
              </a:ext>
            </a:extLst>
          </p:cNvPr>
          <p:cNvSpPr txBox="1"/>
          <p:nvPr/>
        </p:nvSpPr>
        <p:spPr>
          <a:xfrm>
            <a:off x="5168946" y="3605566"/>
            <a:ext cx="2141489" cy="406265"/>
          </a:xfrm>
          <a:prstGeom prst="rect">
            <a:avLst/>
          </a:prstGeom>
          <a:noFill/>
        </p:spPr>
        <p:txBody>
          <a:bodyPr wrap="square" lIns="137160" tIns="109728" rIns="137160" bIns="109728" rtlCol="0">
            <a:sp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E7E6E6">
                    <a:lumMod val="25000"/>
                  </a:srgbClr>
                </a:solidFill>
                <a:effectLst/>
                <a:uLnTx/>
                <a:uFillTx/>
                <a:latin typeface="Calibri" panose="020F0502020204030204"/>
                <a:ea typeface="+mn-ea"/>
                <a:cs typeface="+mn-cs"/>
              </a:rPr>
              <a:t>HP Probook 440 x360 G1</a:t>
            </a:r>
          </a:p>
        </p:txBody>
      </p:sp>
      <p:sp>
        <p:nvSpPr>
          <p:cNvPr id="44" name="TextBox 43">
            <a:extLst>
              <a:ext uri="{FF2B5EF4-FFF2-40B4-BE49-F238E27FC236}">
                <a16:creationId xmlns:a16="http://schemas.microsoft.com/office/drawing/2014/main" id="{50F73B4A-F52B-44EF-99F4-D13AA59B9746}"/>
              </a:ext>
            </a:extLst>
          </p:cNvPr>
          <p:cNvSpPr txBox="1"/>
          <p:nvPr/>
        </p:nvSpPr>
        <p:spPr>
          <a:xfrm>
            <a:off x="7310436" y="3605566"/>
            <a:ext cx="2420658" cy="406265"/>
          </a:xfrm>
          <a:prstGeom prst="rect">
            <a:avLst/>
          </a:prstGeom>
          <a:noFill/>
        </p:spPr>
        <p:txBody>
          <a:bodyPr wrap="square" lIns="137160" tIns="109728" rIns="137160" bIns="109728" rtlCol="0">
            <a:sp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Dell Latitude 12 5290 2-in-1</a:t>
            </a:r>
          </a:p>
        </p:txBody>
      </p:sp>
      <p:sp>
        <p:nvSpPr>
          <p:cNvPr id="45" name="TextBox 44">
            <a:extLst>
              <a:ext uri="{FF2B5EF4-FFF2-40B4-BE49-F238E27FC236}">
                <a16:creationId xmlns:a16="http://schemas.microsoft.com/office/drawing/2014/main" id="{BE6B3305-A5AF-49EB-9DBC-3082834A38B6}"/>
              </a:ext>
            </a:extLst>
          </p:cNvPr>
          <p:cNvSpPr txBox="1"/>
          <p:nvPr/>
        </p:nvSpPr>
        <p:spPr>
          <a:xfrm>
            <a:off x="9754209" y="3605566"/>
            <a:ext cx="2157839" cy="406265"/>
          </a:xfrm>
          <a:prstGeom prst="rect">
            <a:avLst/>
          </a:prstGeom>
          <a:noFill/>
        </p:spPr>
        <p:txBody>
          <a:bodyPr wrap="square" lIns="137160" tIns="109728" rIns="137160" bIns="109728" rtlCol="0">
            <a:sp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Toshiba Portégé X20W</a:t>
            </a:r>
          </a:p>
        </p:txBody>
      </p:sp>
      <p:grpSp>
        <p:nvGrpSpPr>
          <p:cNvPr id="36" name="Group 35">
            <a:extLst>
              <a:ext uri="{FF2B5EF4-FFF2-40B4-BE49-F238E27FC236}">
                <a16:creationId xmlns:a16="http://schemas.microsoft.com/office/drawing/2014/main" id="{AE0CB8C4-D07F-4882-A824-7CC4CFFA7D8C}"/>
              </a:ext>
            </a:extLst>
          </p:cNvPr>
          <p:cNvGrpSpPr/>
          <p:nvPr/>
        </p:nvGrpSpPr>
        <p:grpSpPr>
          <a:xfrm>
            <a:off x="1093088" y="5035180"/>
            <a:ext cx="11021820" cy="424732"/>
            <a:chOff x="1008612" y="204817"/>
            <a:chExt cx="11021820" cy="424732"/>
          </a:xfrm>
        </p:grpSpPr>
        <p:sp>
          <p:nvSpPr>
            <p:cNvPr id="46" name="TextBox 45">
              <a:extLst>
                <a:ext uri="{FF2B5EF4-FFF2-40B4-BE49-F238E27FC236}">
                  <a16:creationId xmlns:a16="http://schemas.microsoft.com/office/drawing/2014/main" id="{BD8A113B-6061-4A50-B257-B170388FD5DF}"/>
                </a:ext>
              </a:extLst>
            </p:cNvPr>
            <p:cNvSpPr txBox="1"/>
            <p:nvPr/>
          </p:nvSpPr>
          <p:spPr>
            <a:xfrm>
              <a:off x="1008612" y="223284"/>
              <a:ext cx="1977622" cy="406265"/>
            </a:xfrm>
            <a:prstGeom prst="rect">
              <a:avLst/>
            </a:prstGeom>
            <a:noFill/>
          </p:spPr>
          <p:txBody>
            <a:bodyPr wrap="square" lIns="137160" tIns="109728" rIns="137160" bIns="109728" rtlCol="0">
              <a:spAutoFit/>
            </a:bodyPr>
            <a:lstStyle/>
            <a:p>
              <a:pPr marL="0" marR="0" lvl="0" indent="0" algn="ctr" defTabSz="913927"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HP Stream Pro 14</a:t>
              </a:r>
            </a:p>
          </p:txBody>
        </p:sp>
        <p:sp>
          <p:nvSpPr>
            <p:cNvPr id="47" name="TextBox 46">
              <a:extLst>
                <a:ext uri="{FF2B5EF4-FFF2-40B4-BE49-F238E27FC236}">
                  <a16:creationId xmlns:a16="http://schemas.microsoft.com/office/drawing/2014/main" id="{DE5212D2-437E-458B-9D4E-63341638B47E}"/>
                </a:ext>
              </a:extLst>
            </p:cNvPr>
            <p:cNvSpPr txBox="1"/>
            <p:nvPr/>
          </p:nvSpPr>
          <p:spPr>
            <a:xfrm>
              <a:off x="3330609" y="223284"/>
              <a:ext cx="1977622" cy="406265"/>
            </a:xfrm>
            <a:prstGeom prst="rect">
              <a:avLst/>
            </a:prstGeom>
            <a:noFill/>
          </p:spPr>
          <p:txBody>
            <a:bodyPr wrap="square" lIns="137160" tIns="109728" rIns="137160" bIns="109728" rtlCol="0">
              <a:sp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Acer Swift 1</a:t>
              </a:r>
            </a:p>
          </p:txBody>
        </p:sp>
        <p:sp>
          <p:nvSpPr>
            <p:cNvPr id="48" name="TextBox 47">
              <a:extLst>
                <a:ext uri="{FF2B5EF4-FFF2-40B4-BE49-F238E27FC236}">
                  <a16:creationId xmlns:a16="http://schemas.microsoft.com/office/drawing/2014/main" id="{C9A7E3DC-AC78-41D3-A22C-95F773C1A1AF}"/>
                </a:ext>
              </a:extLst>
            </p:cNvPr>
            <p:cNvSpPr txBox="1"/>
            <p:nvPr/>
          </p:nvSpPr>
          <p:spPr>
            <a:xfrm>
              <a:off x="5503393" y="204817"/>
              <a:ext cx="1977622" cy="406265"/>
            </a:xfrm>
            <a:prstGeom prst="rect">
              <a:avLst/>
            </a:prstGeom>
            <a:noFill/>
          </p:spPr>
          <p:txBody>
            <a:bodyPr wrap="square" lIns="137160" tIns="109728" rIns="137160" bIns="109728" rtlCol="0">
              <a:spAutoFit/>
            </a:bodyPr>
            <a:lstStyle/>
            <a:p>
              <a:pPr marL="0" marR="0" lvl="0" indent="0" algn="ctr" defTabSz="913927"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Acer Spin 1</a:t>
              </a:r>
            </a:p>
          </p:txBody>
        </p:sp>
        <p:sp>
          <p:nvSpPr>
            <p:cNvPr id="49" name="TextBox 48">
              <a:extLst>
                <a:ext uri="{FF2B5EF4-FFF2-40B4-BE49-F238E27FC236}">
                  <a16:creationId xmlns:a16="http://schemas.microsoft.com/office/drawing/2014/main" id="{AB2C1F14-383D-403D-BF7A-41FC36C7677A}"/>
                </a:ext>
              </a:extLst>
            </p:cNvPr>
            <p:cNvSpPr txBox="1"/>
            <p:nvPr/>
          </p:nvSpPr>
          <p:spPr>
            <a:xfrm>
              <a:off x="7520134" y="204817"/>
              <a:ext cx="2337514" cy="406265"/>
            </a:xfrm>
            <a:prstGeom prst="rect">
              <a:avLst/>
            </a:prstGeom>
            <a:noFill/>
          </p:spPr>
          <p:txBody>
            <a:bodyPr wrap="square" lIns="137160" tIns="109728" rIns="137160" bIns="109728" rtlCol="0">
              <a:sp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Lenovo V130</a:t>
              </a:r>
            </a:p>
          </p:txBody>
        </p:sp>
        <p:sp>
          <p:nvSpPr>
            <p:cNvPr id="50" name="TextBox 49">
              <a:extLst>
                <a:ext uri="{FF2B5EF4-FFF2-40B4-BE49-F238E27FC236}">
                  <a16:creationId xmlns:a16="http://schemas.microsoft.com/office/drawing/2014/main" id="{C15AE0EA-C657-4461-A470-744F5023C950}"/>
                </a:ext>
              </a:extLst>
            </p:cNvPr>
            <p:cNvSpPr txBox="1"/>
            <p:nvPr/>
          </p:nvSpPr>
          <p:spPr>
            <a:xfrm>
              <a:off x="9692918" y="204817"/>
              <a:ext cx="2337514" cy="406265"/>
            </a:xfrm>
            <a:prstGeom prst="rect">
              <a:avLst/>
            </a:prstGeom>
            <a:noFill/>
          </p:spPr>
          <p:txBody>
            <a:bodyPr wrap="square" lIns="137160" tIns="109728" rIns="137160" bIns="109728" rtlCol="0">
              <a:sp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VivoBook Flip 14 TP401</a:t>
              </a:r>
            </a:p>
          </p:txBody>
        </p:sp>
      </p:grpSp>
      <p:grpSp>
        <p:nvGrpSpPr>
          <p:cNvPr id="34" name="Group 33">
            <a:extLst>
              <a:ext uri="{FF2B5EF4-FFF2-40B4-BE49-F238E27FC236}">
                <a16:creationId xmlns:a16="http://schemas.microsoft.com/office/drawing/2014/main" id="{0BC27EB7-DBED-9046-B5F1-A3A49F1CB924}"/>
              </a:ext>
            </a:extLst>
          </p:cNvPr>
          <p:cNvGrpSpPr/>
          <p:nvPr/>
        </p:nvGrpSpPr>
        <p:grpSpPr>
          <a:xfrm>
            <a:off x="1462409" y="1197136"/>
            <a:ext cx="1447533" cy="975058"/>
            <a:chOff x="1462409" y="1197136"/>
            <a:chExt cx="1447533" cy="975058"/>
          </a:xfrm>
        </p:grpSpPr>
        <p:sp>
          <p:nvSpPr>
            <p:cNvPr id="37" name="Rectangle 36">
              <a:extLst>
                <a:ext uri="{FF2B5EF4-FFF2-40B4-BE49-F238E27FC236}">
                  <a16:creationId xmlns:a16="http://schemas.microsoft.com/office/drawing/2014/main" id="{9599B3F3-67CD-469B-8E97-D0E29D757E70}"/>
                </a:ext>
              </a:extLst>
            </p:cNvPr>
            <p:cNvSpPr/>
            <p:nvPr/>
          </p:nvSpPr>
          <p:spPr>
            <a:xfrm>
              <a:off x="1462409" y="1197136"/>
              <a:ext cx="1447533" cy="975058"/>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90000"/>
                </a:lnSpc>
                <a:spcBef>
                  <a:spcPts val="600"/>
                </a:spcBef>
                <a:spcAft>
                  <a:spcPts val="0"/>
                </a:spcAft>
                <a:buClrTx/>
                <a:buSzTx/>
                <a:buFontTx/>
                <a:buNone/>
                <a:tabLst/>
                <a:defRPr/>
              </a:pPr>
              <a:endParaRPr kumimoji="0" lang="en-US" sz="2000" b="0" i="0" u="none" strike="noStrike" kern="1200" cap="none" spc="0" normalizeH="0" baseline="0" noProof="0" dirty="0" err="1">
                <a:ln>
                  <a:noFill/>
                </a:ln>
                <a:solidFill>
                  <a:prstClr val="white"/>
                </a:solidFill>
                <a:effectLst/>
                <a:uLnTx/>
                <a:uFillTx/>
                <a:latin typeface="Calibri" panose="020F0502020204030204"/>
                <a:ea typeface="+mn-ea"/>
                <a:cs typeface="+mn-cs"/>
              </a:endParaRPr>
            </a:p>
          </p:txBody>
        </p:sp>
        <p:sp>
          <p:nvSpPr>
            <p:cNvPr id="39" name="TextBox 38">
              <a:extLst>
                <a:ext uri="{FF2B5EF4-FFF2-40B4-BE49-F238E27FC236}">
                  <a16:creationId xmlns:a16="http://schemas.microsoft.com/office/drawing/2014/main" id="{F708ED1D-0D4E-459F-BCA6-BCA10A0BDC57}"/>
                </a:ext>
              </a:extLst>
            </p:cNvPr>
            <p:cNvSpPr txBox="1"/>
            <p:nvPr/>
          </p:nvSpPr>
          <p:spPr>
            <a:xfrm rot="20037299">
              <a:off x="1517928" y="1446091"/>
              <a:ext cx="1368644" cy="443198"/>
            </a:xfrm>
            <a:prstGeom prst="rect">
              <a:avLst/>
            </a:prstGeom>
            <a:noFill/>
          </p:spPr>
          <p:txBody>
            <a:bodyPr wrap="none" lIns="137160" tIns="109728" rIns="137160" bIns="109728" rtlCol="0">
              <a:spAutoFit/>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Confidential</a:t>
              </a:r>
            </a:p>
          </p:txBody>
        </p:sp>
      </p:grpSp>
      <p:pic>
        <p:nvPicPr>
          <p:cNvPr id="2" name="Picture 1">
            <a:extLst>
              <a:ext uri="{FF2B5EF4-FFF2-40B4-BE49-F238E27FC236}">
                <a16:creationId xmlns:a16="http://schemas.microsoft.com/office/drawing/2014/main" id="{0180D35B-9ECD-4DC5-B82C-42CDA698CAF8}"/>
              </a:ext>
            </a:extLst>
          </p:cNvPr>
          <p:cNvPicPr>
            <a:picLocks noChangeAspect="1"/>
          </p:cNvPicPr>
          <p:nvPr/>
        </p:nvPicPr>
        <p:blipFill rotWithShape="1">
          <a:blip r:embed="rId19">
            <a:extLst/>
          </a:blip>
          <a:srcRect t="12561" b="16940"/>
          <a:stretch/>
        </p:blipFill>
        <p:spPr>
          <a:xfrm>
            <a:off x="5409575" y="2585252"/>
            <a:ext cx="1606880" cy="1132818"/>
          </a:xfrm>
          <a:prstGeom prst="rect">
            <a:avLst/>
          </a:prstGeom>
        </p:spPr>
      </p:pic>
    </p:spTree>
    <p:extLst>
      <p:ext uri="{BB962C8B-B14F-4D97-AF65-F5344CB8AC3E}">
        <p14:creationId xmlns:p14="http://schemas.microsoft.com/office/powerpoint/2010/main" val="3736790366"/>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Next steps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531699345"/>
              </p:ext>
            </p:extLst>
          </p:nvPr>
        </p:nvGraphicFramePr>
        <p:xfrm>
          <a:off x="995544" y="1460004"/>
          <a:ext cx="10473316" cy="4672816"/>
        </p:xfrm>
        <a:graphic>
          <a:graphicData uri="http://schemas.openxmlformats.org/drawingml/2006/table">
            <a:tbl>
              <a:tblPr firstRow="1" bandRow="1">
                <a:tableStyleId>{2D5ABB26-0587-4C30-8999-92F81FD0307C}</a:tableStyleId>
              </a:tblPr>
              <a:tblGrid>
                <a:gridCol w="10473316">
                  <a:extLst>
                    <a:ext uri="{9D8B030D-6E8A-4147-A177-3AD203B41FA5}">
                      <a16:colId xmlns:a16="http://schemas.microsoft.com/office/drawing/2014/main" val="1892032482"/>
                    </a:ext>
                  </a:extLst>
                </a:gridCol>
              </a:tblGrid>
              <a:tr h="4672816">
                <a:tc>
                  <a:txBody>
                    <a:bodyPr/>
                    <a:lstStyle/>
                    <a:p>
                      <a:pPr rtl="0" eaLnBrk="1" fontAlgn="ctr" latinLnBrk="0" hangingPunct="1">
                        <a:spcAft>
                          <a:spcPts val="1800"/>
                        </a:spcAft>
                      </a:pPr>
                      <a:r>
                        <a:rPr lang="en-US" sz="2400" b="1" u="none" strike="noStrike" kern="1200" dirty="0">
                          <a:effectLst/>
                          <a:latin typeface="+mn-lt"/>
                        </a:rPr>
                        <a:t>Identify</a:t>
                      </a:r>
                      <a:r>
                        <a:rPr lang="en-US" sz="2400" u="none" strike="noStrike" kern="1200" dirty="0">
                          <a:effectLst/>
                          <a:latin typeface="+mn-lt"/>
                        </a:rPr>
                        <a:t> the device opportunity for your territory and pull your customer list of 4+ year old hardware</a:t>
                      </a:r>
                    </a:p>
                    <a:p>
                      <a:pPr rtl="0" eaLnBrk="1" fontAlgn="ctr" latinLnBrk="0" hangingPunct="1">
                        <a:spcAft>
                          <a:spcPts val="1800"/>
                        </a:spcAft>
                      </a:pPr>
                      <a:r>
                        <a:rPr lang="en-US" sz="2400" b="1" u="none" strike="noStrike" kern="1200" dirty="0" err="1">
                          <a:solidFill>
                            <a:schemeClr val="bg1">
                              <a:lumMod val="25000"/>
                            </a:schemeClr>
                          </a:solidFill>
                          <a:effectLst/>
                          <a:latin typeface="+mn-lt"/>
                        </a:rPr>
                        <a:t>Familiarise</a:t>
                      </a:r>
                      <a:r>
                        <a:rPr lang="en-US" sz="2400" u="none" strike="noStrike" kern="1200" dirty="0">
                          <a:solidFill>
                            <a:schemeClr val="bg1">
                              <a:lumMod val="25000"/>
                            </a:schemeClr>
                          </a:solidFill>
                          <a:effectLst/>
                          <a:latin typeface="+mn-lt"/>
                        </a:rPr>
                        <a:t> yourself </a:t>
                      </a:r>
                      <a:r>
                        <a:rPr lang="en-US" sz="2400" u="none" strike="noStrike" kern="1200" dirty="0">
                          <a:effectLst/>
                          <a:latin typeface="+mn-lt"/>
                        </a:rPr>
                        <a:t>with the Windows 10 Pro Device offers across HP, Dell, Lenovo to incent customers to refresh (see portfolio slides for devices)</a:t>
                      </a:r>
                    </a:p>
                    <a:p>
                      <a:pPr rtl="0" eaLnBrk="1" fontAlgn="ctr" latinLnBrk="0" hangingPunct="1">
                        <a:spcAft>
                          <a:spcPts val="1800"/>
                        </a:spcAft>
                      </a:pPr>
                      <a:r>
                        <a:rPr lang="en-US" sz="2400" b="1" u="none" strike="noStrike" kern="1200" dirty="0">
                          <a:effectLst/>
                          <a:latin typeface="+mn-lt"/>
                        </a:rPr>
                        <a:t>Call down </a:t>
                      </a:r>
                      <a:r>
                        <a:rPr lang="en-US" sz="2400" u="none" strike="noStrike" kern="1200" dirty="0">
                          <a:effectLst/>
                          <a:latin typeface="+mn-lt"/>
                        </a:rPr>
                        <a:t>on customers using the Cost of Doing Nothing tele-script</a:t>
                      </a:r>
                    </a:p>
                    <a:p>
                      <a:pPr rtl="0" eaLnBrk="1" fontAlgn="ctr" latinLnBrk="0" hangingPunct="1">
                        <a:spcAft>
                          <a:spcPts val="1800"/>
                        </a:spcAft>
                      </a:pPr>
                      <a:r>
                        <a:rPr lang="en-US" sz="2400" b="1" i="0" u="none" strike="noStrike" kern="1200" dirty="0">
                          <a:solidFill>
                            <a:schemeClr val="tx1"/>
                          </a:solidFill>
                          <a:effectLst/>
                          <a:latin typeface="+mn-lt"/>
                          <a:ea typeface="+mn-ea"/>
                          <a:cs typeface="+mn-cs"/>
                        </a:rPr>
                        <a:t>Follow up </a:t>
                      </a:r>
                      <a:r>
                        <a:rPr lang="en-US" sz="2400" b="0" i="0" u="none" strike="noStrike" kern="1200" dirty="0">
                          <a:solidFill>
                            <a:schemeClr val="tx1"/>
                          </a:solidFill>
                          <a:effectLst/>
                          <a:latin typeface="+mn-lt"/>
                          <a:ea typeface="+mn-ea"/>
                          <a:cs typeface="+mn-cs"/>
                        </a:rPr>
                        <a:t>with provided “Datasheet – 5 Reasons Why” from the </a:t>
                      </a:r>
                      <a:r>
                        <a:rPr lang="en-US" sz="2400" b="0" i="0" u="none" strike="noStrike" kern="1200" dirty="0">
                          <a:solidFill>
                            <a:schemeClr val="tx1"/>
                          </a:solidFill>
                          <a:effectLst/>
                          <a:latin typeface="+mn-lt"/>
                          <a:ea typeface="+mn-ea"/>
                          <a:cs typeface="+mn-cs"/>
                          <a:hlinkClick r:id="rId3"/>
                        </a:rPr>
                        <a:t>Cost of Doing Nothing BOM</a:t>
                      </a:r>
                      <a:r>
                        <a:rPr lang="en-US" sz="2400" b="0" i="0" u="none" strike="noStrike" kern="1200" dirty="0">
                          <a:solidFill>
                            <a:schemeClr val="tx1"/>
                          </a:solidFill>
                          <a:effectLst/>
                          <a:latin typeface="+mn-lt"/>
                          <a:ea typeface="+mn-ea"/>
                          <a:cs typeface="+mn-cs"/>
                        </a:rPr>
                        <a:t> and </a:t>
                      </a:r>
                      <a:r>
                        <a:rPr lang="en-US" sz="2400" b="0" i="0" u="none" strike="noStrike" kern="1200" dirty="0" err="1">
                          <a:solidFill>
                            <a:schemeClr val="bg1">
                              <a:lumMod val="25000"/>
                            </a:schemeClr>
                          </a:solidFill>
                          <a:effectLst/>
                          <a:latin typeface="+mn-lt"/>
                          <a:ea typeface="+mn-ea"/>
                          <a:cs typeface="+mn-cs"/>
                        </a:rPr>
                        <a:t>customise</a:t>
                      </a:r>
                      <a:r>
                        <a:rPr lang="en-US" sz="2400" b="0" i="0" u="none" strike="noStrike" kern="1200" dirty="0">
                          <a:solidFill>
                            <a:schemeClr val="bg1">
                              <a:lumMod val="25000"/>
                            </a:schemeClr>
                          </a:solidFill>
                          <a:effectLst/>
                          <a:latin typeface="+mn-lt"/>
                          <a:ea typeface="+mn-ea"/>
                          <a:cs typeface="+mn-cs"/>
                        </a:rPr>
                        <a:t> with </a:t>
                      </a:r>
                      <a:r>
                        <a:rPr lang="en-US" sz="2400" b="0" i="0" u="none" strike="noStrike" kern="1200" dirty="0">
                          <a:solidFill>
                            <a:schemeClr val="tx1"/>
                          </a:solidFill>
                          <a:effectLst/>
                          <a:latin typeface="+mn-lt"/>
                          <a:ea typeface="+mn-ea"/>
                          <a:cs typeface="+mn-cs"/>
                        </a:rPr>
                        <a:t>device quote + services before sending to customer</a:t>
                      </a:r>
                    </a:p>
                  </a:txBody>
                  <a:tcPr marL="89642" marR="89642" marT="44821" marB="448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23814575"/>
                  </a:ext>
                </a:extLst>
              </a:tr>
            </a:tbl>
          </a:graphicData>
        </a:graphic>
      </p:graphicFrame>
      <p:sp>
        <p:nvSpPr>
          <p:cNvPr id="11" name="Freeform 9"/>
          <p:cNvSpPr>
            <a:spLocks noEditPoints="1"/>
          </p:cNvSpPr>
          <p:nvPr/>
        </p:nvSpPr>
        <p:spPr bwMode="black">
          <a:xfrm>
            <a:off x="462692" y="1521760"/>
            <a:ext cx="397117" cy="398731"/>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1"/>
          </a:solidFill>
          <a:ln>
            <a:noFill/>
          </a:ln>
          <a:extLst/>
        </p:spPr>
        <p:txBody>
          <a:bodyPr vert="horz" wrap="square" lIns="89617" tIns="44808" rIns="89617" bIns="44808" numCol="1" anchor="t" anchorCtr="0" compatLnSpc="1">
            <a:prstTxWarp prst="textNoShape">
              <a:avLst/>
            </a:prstTxWarp>
          </a:bodyPr>
          <a:lstStyle/>
          <a:p>
            <a:pPr defTabSz="914192"/>
            <a:endParaRPr lang="en-US" sz="1730" dirty="0">
              <a:solidFill>
                <a:srgbClr val="505050"/>
              </a:solidFill>
            </a:endParaRPr>
          </a:p>
        </p:txBody>
      </p:sp>
      <p:sp>
        <p:nvSpPr>
          <p:cNvPr id="12" name="Freeform 9"/>
          <p:cNvSpPr>
            <a:spLocks noEditPoints="1"/>
          </p:cNvSpPr>
          <p:nvPr/>
        </p:nvSpPr>
        <p:spPr bwMode="black">
          <a:xfrm>
            <a:off x="472117" y="3414275"/>
            <a:ext cx="397117" cy="398731"/>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1"/>
          </a:solidFill>
          <a:ln>
            <a:noFill/>
          </a:ln>
          <a:extLst/>
        </p:spPr>
        <p:txBody>
          <a:bodyPr vert="horz" wrap="square" lIns="89617" tIns="44808" rIns="89617" bIns="44808" numCol="1" anchor="t" anchorCtr="0" compatLnSpc="1">
            <a:prstTxWarp prst="textNoShape">
              <a:avLst/>
            </a:prstTxWarp>
          </a:bodyPr>
          <a:lstStyle/>
          <a:p>
            <a:pPr defTabSz="914192"/>
            <a:endParaRPr lang="en-US" sz="1730" dirty="0">
              <a:solidFill>
                <a:srgbClr val="505050"/>
              </a:solidFill>
            </a:endParaRPr>
          </a:p>
        </p:txBody>
      </p:sp>
      <p:sp>
        <p:nvSpPr>
          <p:cNvPr id="14" name="Freeform 9"/>
          <p:cNvSpPr>
            <a:spLocks noEditPoints="1"/>
          </p:cNvSpPr>
          <p:nvPr/>
        </p:nvSpPr>
        <p:spPr bwMode="black">
          <a:xfrm>
            <a:off x="462692" y="2481665"/>
            <a:ext cx="397117" cy="398731"/>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1"/>
          </a:solidFill>
          <a:ln>
            <a:noFill/>
          </a:ln>
          <a:extLst/>
        </p:spPr>
        <p:txBody>
          <a:bodyPr vert="horz" wrap="square" lIns="89617" tIns="44808" rIns="89617" bIns="44808" numCol="1" anchor="t" anchorCtr="0" compatLnSpc="1">
            <a:prstTxWarp prst="textNoShape">
              <a:avLst/>
            </a:prstTxWarp>
          </a:bodyPr>
          <a:lstStyle/>
          <a:p>
            <a:pPr defTabSz="914192"/>
            <a:endParaRPr lang="en-US" sz="1730" dirty="0">
              <a:solidFill>
                <a:srgbClr val="505050"/>
              </a:solidFill>
            </a:endParaRPr>
          </a:p>
        </p:txBody>
      </p:sp>
      <p:sp>
        <p:nvSpPr>
          <p:cNvPr id="17" name="Freeform 9"/>
          <p:cNvSpPr>
            <a:spLocks noEditPoints="1"/>
          </p:cNvSpPr>
          <p:nvPr/>
        </p:nvSpPr>
        <p:spPr bwMode="black">
          <a:xfrm>
            <a:off x="430213" y="4055682"/>
            <a:ext cx="397117" cy="398731"/>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1"/>
          </a:solidFill>
          <a:ln>
            <a:noFill/>
          </a:ln>
          <a:extLst/>
        </p:spPr>
        <p:txBody>
          <a:bodyPr vert="horz" wrap="square" lIns="89617" tIns="44808" rIns="89617" bIns="44808" numCol="1" anchor="t" anchorCtr="0" compatLnSpc="1">
            <a:prstTxWarp prst="textNoShape">
              <a:avLst/>
            </a:prstTxWarp>
          </a:bodyPr>
          <a:lstStyle/>
          <a:p>
            <a:pPr defTabSz="914192"/>
            <a:endParaRPr lang="en-US" sz="1730" dirty="0">
              <a:solidFill>
                <a:srgbClr val="505050"/>
              </a:solidFill>
            </a:endParaRPr>
          </a:p>
        </p:txBody>
      </p:sp>
    </p:spTree>
    <p:extLst>
      <p:ext uri="{BB962C8B-B14F-4D97-AF65-F5344CB8AC3E}">
        <p14:creationId xmlns:p14="http://schemas.microsoft.com/office/powerpoint/2010/main" val="2706828140"/>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SMB device refresh opportunity</a:t>
            </a:r>
            <a:endParaRPr lang="en-US" dirty="0"/>
          </a:p>
        </p:txBody>
      </p:sp>
      <p:sp>
        <p:nvSpPr>
          <p:cNvPr id="8" name="Rectangle 7">
            <a:extLst>
              <a:ext uri="{FF2B5EF4-FFF2-40B4-BE49-F238E27FC236}">
                <a16:creationId xmlns:a16="http://schemas.microsoft.com/office/drawing/2014/main" id="{EFD4F109-D61C-4CF1-9AAE-0386DC24B383}"/>
              </a:ext>
            </a:extLst>
          </p:cNvPr>
          <p:cNvSpPr/>
          <p:nvPr/>
        </p:nvSpPr>
        <p:spPr>
          <a:xfrm>
            <a:off x="335440" y="1211138"/>
            <a:ext cx="2645276" cy="707886"/>
          </a:xfrm>
          <a:prstGeom prst="rect">
            <a:avLst/>
          </a:prstGeom>
        </p:spPr>
        <p:txBody>
          <a:bodyPr wrap="none">
            <a:spAutoFit/>
          </a:bodyPr>
          <a:lstStyle/>
          <a:p>
            <a:r>
              <a:rPr lang="en-US" sz="4000" spc="-150" dirty="0">
                <a:latin typeface="+mj-lt"/>
              </a:rPr>
              <a:t>46 Million |</a:t>
            </a:r>
            <a:r>
              <a:rPr lang="en-US" sz="2400" spc="-150" dirty="0">
                <a:latin typeface="+mj-lt"/>
              </a:rPr>
              <a:t> </a:t>
            </a:r>
            <a:endParaRPr lang="en-US" sz="4000" spc="-150" dirty="0">
              <a:latin typeface="+mj-lt"/>
            </a:endParaRPr>
          </a:p>
        </p:txBody>
      </p:sp>
      <p:sp>
        <p:nvSpPr>
          <p:cNvPr id="9" name="Rectangle 8">
            <a:extLst>
              <a:ext uri="{FF2B5EF4-FFF2-40B4-BE49-F238E27FC236}">
                <a16:creationId xmlns:a16="http://schemas.microsoft.com/office/drawing/2014/main" id="{FDFE0DA4-2D7A-4131-9BC7-56D5E5F44E71}"/>
              </a:ext>
            </a:extLst>
          </p:cNvPr>
          <p:cNvSpPr/>
          <p:nvPr/>
        </p:nvSpPr>
        <p:spPr>
          <a:xfrm>
            <a:off x="2924052" y="1304245"/>
            <a:ext cx="6408741" cy="584775"/>
          </a:xfrm>
          <a:prstGeom prst="rect">
            <a:avLst/>
          </a:prstGeom>
        </p:spPr>
        <p:txBody>
          <a:bodyPr wrap="square">
            <a:spAutoFit/>
          </a:bodyPr>
          <a:lstStyle/>
          <a:p>
            <a:r>
              <a:rPr lang="en-US" sz="1600" dirty="0"/>
              <a:t>SMB users are using devices 4+ years old* experiencing (or about to) a lack of performance, mobility, and outdated security features </a:t>
            </a:r>
          </a:p>
        </p:txBody>
      </p:sp>
      <p:sp>
        <p:nvSpPr>
          <p:cNvPr id="67" name="TextBox 66">
            <a:extLst>
              <a:ext uri="{FF2B5EF4-FFF2-40B4-BE49-F238E27FC236}">
                <a16:creationId xmlns:a16="http://schemas.microsoft.com/office/drawing/2014/main" id="{F0F36D7F-79A5-44F3-9BFC-7A5886F5AC0F}"/>
              </a:ext>
            </a:extLst>
          </p:cNvPr>
          <p:cNvSpPr txBox="1"/>
          <p:nvPr/>
        </p:nvSpPr>
        <p:spPr>
          <a:xfrm>
            <a:off x="430629" y="1729087"/>
            <a:ext cx="2175411"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a:solidFill>
                  <a:schemeClr val="accent1"/>
                </a:solidFill>
              </a:rPr>
              <a:t>US – 42M; CA – 4M </a:t>
            </a:r>
          </a:p>
        </p:txBody>
      </p:sp>
      <p:sp>
        <p:nvSpPr>
          <p:cNvPr id="72" name="Rectangle 71">
            <a:extLst>
              <a:ext uri="{FF2B5EF4-FFF2-40B4-BE49-F238E27FC236}">
                <a16:creationId xmlns:a16="http://schemas.microsoft.com/office/drawing/2014/main" id="{D6279F96-DBF8-BD46-8EBF-056D5451F52B}"/>
              </a:ext>
            </a:extLst>
          </p:cNvPr>
          <p:cNvSpPr/>
          <p:nvPr/>
        </p:nvSpPr>
        <p:spPr>
          <a:xfrm>
            <a:off x="432425" y="6385496"/>
            <a:ext cx="3497510" cy="215444"/>
          </a:xfrm>
          <a:prstGeom prst="rect">
            <a:avLst/>
          </a:prstGeom>
        </p:spPr>
        <p:txBody>
          <a:bodyPr wrap="square" lIns="0" tIns="0" rIns="0" bIns="0" anchor="b">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mn-cs"/>
              </a:rPr>
              <a:t>*SMB is defined as users’ part of </a:t>
            </a:r>
            <a:r>
              <a:rPr kumimoji="0" lang="en-US" sz="700" b="0" i="0" u="none" strike="noStrike" kern="1200" cap="none" spc="0" normalizeH="0" baseline="0" noProof="0" dirty="0" err="1">
                <a:ln>
                  <a:noFill/>
                </a:ln>
                <a:solidFill>
                  <a:schemeClr val="bg1">
                    <a:lumMod val="50000"/>
                  </a:schemeClr>
                </a:solidFill>
                <a:effectLst/>
                <a:uLnTx/>
                <a:uFillTx/>
                <a:latin typeface="Segoe UI"/>
                <a:ea typeface="+mn-ea"/>
                <a:cs typeface="+mn-cs"/>
              </a:rPr>
              <a:t>organisations</a:t>
            </a:r>
            <a:r>
              <a:rPr kumimoji="0" lang="en-US" sz="700" b="0" i="0" u="none" strike="noStrike" kern="1200" cap="none" spc="0" normalizeH="0" baseline="0" noProof="0" dirty="0">
                <a:ln>
                  <a:noFill/>
                </a:ln>
                <a:solidFill>
                  <a:schemeClr val="bg1">
                    <a:lumMod val="50000"/>
                  </a:schemeClr>
                </a:solidFill>
                <a:effectLst/>
                <a:uLnTx/>
                <a:uFillTx/>
                <a:latin typeface="Segoe UI"/>
                <a:ea typeface="+mn-ea"/>
                <a:cs typeface="+mn-cs"/>
              </a:rPr>
              <a:t> 500 </a:t>
            </a: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mn-cs"/>
              </a:rPr>
              <a:t>seats or less </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30000" noProof="0" dirty="0">
                <a:ln>
                  <a:noFill/>
                </a:ln>
                <a:solidFill>
                  <a:srgbClr val="E6E6E6">
                    <a:lumMod val="50000"/>
                  </a:srgbClr>
                </a:solidFill>
                <a:effectLst/>
                <a:uLnTx/>
                <a:uFillTx/>
                <a:latin typeface="Segoe UI"/>
                <a:ea typeface="+mn-ea"/>
                <a:cs typeface="+mn-cs"/>
              </a:rPr>
              <a:t>1</a:t>
            </a: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mn-cs"/>
              </a:rPr>
              <a:t> Harvard Business Review, January-February Issue 2016, </a:t>
            </a:r>
            <a:r>
              <a:rPr kumimoji="0" lang="en-US" sz="700" b="0" i="0" u="sng" strike="noStrike" kern="1200" cap="none" spc="0" normalizeH="0" baseline="0" noProof="0" dirty="0">
                <a:ln>
                  <a:noFill/>
                </a:ln>
                <a:solidFill>
                  <a:srgbClr val="E6E6E6">
                    <a:lumMod val="50000"/>
                  </a:srgbClr>
                </a:solidFill>
                <a:effectLst/>
                <a:uLnTx/>
                <a:uFillTx/>
                <a:latin typeface="Segoe UI"/>
                <a:ea typeface="+mn-ea"/>
                <a:cs typeface="+mn-cs"/>
                <a:hlinkClick r:id="rId3"/>
              </a:rPr>
              <a:t>‘Collaborative Overload’</a:t>
            </a:r>
            <a:endPar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mn-cs"/>
            </a:endParaRPr>
          </a:p>
        </p:txBody>
      </p:sp>
      <p:sp>
        <p:nvSpPr>
          <p:cNvPr id="86" name="Rectangle 85">
            <a:extLst>
              <a:ext uri="{FF2B5EF4-FFF2-40B4-BE49-F238E27FC236}">
                <a16:creationId xmlns:a16="http://schemas.microsoft.com/office/drawing/2014/main" id="{0F902B57-58E4-A244-8DEE-C2D35316BA14}"/>
              </a:ext>
            </a:extLst>
          </p:cNvPr>
          <p:cNvSpPr/>
          <p:nvPr/>
        </p:nvSpPr>
        <p:spPr bwMode="auto">
          <a:xfrm>
            <a:off x="4183279" y="2416941"/>
            <a:ext cx="3539180" cy="3516183"/>
          </a:xfrm>
          <a:prstGeom prst="rect">
            <a:avLst/>
          </a:prstGeom>
          <a:solidFill>
            <a:schemeClr val="bg1">
              <a:lumMod val="90000"/>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7" name="Rectangle 86">
            <a:extLst>
              <a:ext uri="{FF2B5EF4-FFF2-40B4-BE49-F238E27FC236}">
                <a16:creationId xmlns:a16="http://schemas.microsoft.com/office/drawing/2014/main" id="{9132C76C-E4B4-5044-85B4-E26F92E666BA}"/>
              </a:ext>
            </a:extLst>
          </p:cNvPr>
          <p:cNvSpPr/>
          <p:nvPr/>
        </p:nvSpPr>
        <p:spPr>
          <a:xfrm>
            <a:off x="4370968" y="5088080"/>
            <a:ext cx="3134050" cy="635559"/>
          </a:xfrm>
          <a:prstGeom prst="rect">
            <a:avLst/>
          </a:prstGeom>
          <a:noFill/>
        </p:spPr>
        <p:txBody>
          <a:bodyPr wrap="square"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765" b="1" i="0" u="none" strike="noStrike" kern="1200" cap="none" spc="0" normalizeH="0" baseline="0" noProof="0" dirty="0">
                <a:ln>
                  <a:noFill/>
                </a:ln>
                <a:solidFill>
                  <a:srgbClr val="393939"/>
                </a:solidFill>
                <a:effectLst/>
                <a:uLnTx/>
                <a:uFillTx/>
                <a:latin typeface="Segoe UI"/>
                <a:ea typeface="+mn-ea"/>
                <a:cs typeface="Times New Roman" panose="02020603050405020304" pitchFamily="18" charset="0"/>
              </a:rPr>
              <a:t>37% </a:t>
            </a:r>
            <a:r>
              <a:rPr kumimoji="0" lang="en-US" sz="1765" b="0" i="0" u="none" strike="noStrike" kern="1200" cap="none" spc="0" normalizeH="0" baseline="0" noProof="0" dirty="0">
                <a:ln>
                  <a:noFill/>
                </a:ln>
                <a:solidFill>
                  <a:srgbClr val="393939"/>
                </a:solidFill>
                <a:effectLst/>
                <a:uLnTx/>
                <a:uFillTx/>
                <a:latin typeface="Segoe UI"/>
                <a:ea typeface="+mn-ea"/>
                <a:cs typeface="Times New Roman" panose="02020603050405020304" pitchFamily="18" charset="0"/>
              </a:rPr>
              <a:t>of the global </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765" b="0" i="0" u="none" strike="noStrike" kern="1200" cap="none" spc="0" normalizeH="0" baseline="0" noProof="0" dirty="0">
                <a:ln>
                  <a:noFill/>
                </a:ln>
                <a:solidFill>
                  <a:srgbClr val="393939"/>
                </a:solidFill>
                <a:effectLst/>
                <a:uLnTx/>
                <a:uFillTx/>
                <a:latin typeface="Segoe UI"/>
                <a:ea typeface="+mn-ea"/>
                <a:cs typeface="Times New Roman" panose="02020603050405020304" pitchFamily="18" charset="0"/>
              </a:rPr>
              <a:t>workforce is </a:t>
            </a:r>
            <a:r>
              <a:rPr kumimoji="0" lang="en-US" sz="1765" b="1" i="0" u="none" strike="noStrike" kern="1200" cap="none" spc="0" normalizeH="0" baseline="0" noProof="0" dirty="0">
                <a:ln>
                  <a:noFill/>
                </a:ln>
                <a:solidFill>
                  <a:srgbClr val="393939"/>
                </a:solidFill>
                <a:effectLst/>
                <a:uLnTx/>
                <a:uFillTx/>
                <a:latin typeface="Segoe UI"/>
                <a:ea typeface="+mn-ea"/>
                <a:cs typeface="Times New Roman" panose="02020603050405020304" pitchFamily="18" charset="0"/>
              </a:rPr>
              <a:t>mobile</a:t>
            </a:r>
            <a:r>
              <a:rPr kumimoji="0" lang="en-US" sz="1600" b="0" i="0" u="none" strike="noStrike" kern="1200" cap="none" spc="0" normalizeH="0" baseline="30000" noProof="0" dirty="0">
                <a:ln>
                  <a:noFill/>
                </a:ln>
                <a:solidFill>
                  <a:srgbClr val="393939"/>
                </a:solidFill>
                <a:effectLst/>
                <a:uLnTx/>
                <a:uFillTx/>
                <a:latin typeface="Segoe UI"/>
                <a:ea typeface="Calibri" panose="020F0502020204030204" pitchFamily="34" charset="0"/>
                <a:cs typeface="Times New Roman" panose="02020603050405020304" pitchFamily="18" charset="0"/>
              </a:rPr>
              <a:t>2</a:t>
            </a:r>
            <a:endParaRPr kumimoji="0" lang="en-US" sz="1600" b="0" i="0" u="none" strike="noStrike" kern="1200" cap="none" spc="0" normalizeH="0" baseline="0" noProof="0" dirty="0">
              <a:ln>
                <a:noFill/>
              </a:ln>
              <a:solidFill>
                <a:srgbClr val="393939"/>
              </a:solidFill>
              <a:effectLst/>
              <a:uLnTx/>
              <a:uFillTx/>
              <a:latin typeface="Segoe UI"/>
              <a:ea typeface="+mn-ea"/>
              <a:cs typeface="Times New Roman" panose="02020603050405020304" pitchFamily="18" charset="0"/>
            </a:endParaRPr>
          </a:p>
        </p:txBody>
      </p:sp>
      <p:cxnSp>
        <p:nvCxnSpPr>
          <p:cNvPr id="88" name="Straight Connector 87">
            <a:extLst>
              <a:ext uri="{FF2B5EF4-FFF2-40B4-BE49-F238E27FC236}">
                <a16:creationId xmlns:a16="http://schemas.microsoft.com/office/drawing/2014/main" id="{695E21D4-E171-A643-9F32-D73DEB58E674}"/>
              </a:ext>
            </a:extLst>
          </p:cNvPr>
          <p:cNvCxnSpPr/>
          <p:nvPr/>
        </p:nvCxnSpPr>
        <p:spPr>
          <a:xfrm>
            <a:off x="4516062" y="4930143"/>
            <a:ext cx="2863043" cy="0"/>
          </a:xfrm>
          <a:prstGeom prst="line">
            <a:avLst/>
          </a:prstGeom>
          <a:ln w="28575">
            <a:solidFill>
              <a:schemeClr val="bg1">
                <a:alpha val="30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9" name="Block Arc 86">
            <a:extLst>
              <a:ext uri="{FF2B5EF4-FFF2-40B4-BE49-F238E27FC236}">
                <a16:creationId xmlns:a16="http://schemas.microsoft.com/office/drawing/2014/main" id="{39F874CE-6987-E24D-8484-6E5CF7E0FE38}"/>
              </a:ext>
            </a:extLst>
          </p:cNvPr>
          <p:cNvSpPr/>
          <p:nvPr/>
        </p:nvSpPr>
        <p:spPr bwMode="auto">
          <a:xfrm>
            <a:off x="4769141" y="2822823"/>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accent1"/>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90" name="Block Arc 86">
            <a:extLst>
              <a:ext uri="{FF2B5EF4-FFF2-40B4-BE49-F238E27FC236}">
                <a16:creationId xmlns:a16="http://schemas.microsoft.com/office/drawing/2014/main" id="{988116DA-C024-0040-A495-F3FE558FEE15}"/>
              </a:ext>
            </a:extLst>
          </p:cNvPr>
          <p:cNvSpPr/>
          <p:nvPr/>
        </p:nvSpPr>
        <p:spPr bwMode="auto">
          <a:xfrm>
            <a:off x="5074472" y="2822823"/>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accent1"/>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92" name="Block Arc 86">
            <a:extLst>
              <a:ext uri="{FF2B5EF4-FFF2-40B4-BE49-F238E27FC236}">
                <a16:creationId xmlns:a16="http://schemas.microsoft.com/office/drawing/2014/main" id="{BEDBEB75-A101-9A4F-9818-43EB6DA922BE}"/>
              </a:ext>
            </a:extLst>
          </p:cNvPr>
          <p:cNvSpPr/>
          <p:nvPr/>
        </p:nvSpPr>
        <p:spPr bwMode="auto">
          <a:xfrm>
            <a:off x="5379803" y="2822823"/>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accent1"/>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94" name="Block Arc 86">
            <a:extLst>
              <a:ext uri="{FF2B5EF4-FFF2-40B4-BE49-F238E27FC236}">
                <a16:creationId xmlns:a16="http://schemas.microsoft.com/office/drawing/2014/main" id="{74E97657-19F0-0B4F-BF3B-402947B243A9}"/>
              </a:ext>
            </a:extLst>
          </p:cNvPr>
          <p:cNvSpPr/>
          <p:nvPr/>
        </p:nvSpPr>
        <p:spPr bwMode="auto">
          <a:xfrm>
            <a:off x="5685134" y="2822823"/>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accent1"/>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95" name="Block Arc 86">
            <a:extLst>
              <a:ext uri="{FF2B5EF4-FFF2-40B4-BE49-F238E27FC236}">
                <a16:creationId xmlns:a16="http://schemas.microsoft.com/office/drawing/2014/main" id="{36FA11E1-72C0-544E-9ADB-4B7BF29703A7}"/>
              </a:ext>
            </a:extLst>
          </p:cNvPr>
          <p:cNvSpPr/>
          <p:nvPr/>
        </p:nvSpPr>
        <p:spPr bwMode="auto">
          <a:xfrm>
            <a:off x="5990465" y="2822823"/>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accent1"/>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96" name="Block Arc 86">
            <a:extLst>
              <a:ext uri="{FF2B5EF4-FFF2-40B4-BE49-F238E27FC236}">
                <a16:creationId xmlns:a16="http://schemas.microsoft.com/office/drawing/2014/main" id="{E635E22E-C88A-514B-B9AD-470717684B1C}"/>
              </a:ext>
            </a:extLst>
          </p:cNvPr>
          <p:cNvSpPr/>
          <p:nvPr/>
        </p:nvSpPr>
        <p:spPr bwMode="auto">
          <a:xfrm>
            <a:off x="6295797" y="2822823"/>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accent1"/>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97" name="Block Arc 86">
            <a:extLst>
              <a:ext uri="{FF2B5EF4-FFF2-40B4-BE49-F238E27FC236}">
                <a16:creationId xmlns:a16="http://schemas.microsoft.com/office/drawing/2014/main" id="{9E025D9E-8155-504E-9569-49D75457E620}"/>
              </a:ext>
            </a:extLst>
          </p:cNvPr>
          <p:cNvSpPr/>
          <p:nvPr/>
        </p:nvSpPr>
        <p:spPr bwMode="auto">
          <a:xfrm>
            <a:off x="4769141" y="3186306"/>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accent1"/>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98" name="Block Arc 86">
            <a:extLst>
              <a:ext uri="{FF2B5EF4-FFF2-40B4-BE49-F238E27FC236}">
                <a16:creationId xmlns:a16="http://schemas.microsoft.com/office/drawing/2014/main" id="{658E538E-2D46-AF4C-A8BB-CFFEB4A8F038}"/>
              </a:ext>
            </a:extLst>
          </p:cNvPr>
          <p:cNvSpPr/>
          <p:nvPr/>
        </p:nvSpPr>
        <p:spPr bwMode="auto">
          <a:xfrm>
            <a:off x="5074009" y="3185288"/>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accent1"/>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99" name="Block Arc 86">
            <a:extLst>
              <a:ext uri="{FF2B5EF4-FFF2-40B4-BE49-F238E27FC236}">
                <a16:creationId xmlns:a16="http://schemas.microsoft.com/office/drawing/2014/main" id="{9B1B659B-5D9C-4542-B05E-F399B737C094}"/>
              </a:ext>
            </a:extLst>
          </p:cNvPr>
          <p:cNvSpPr/>
          <p:nvPr/>
        </p:nvSpPr>
        <p:spPr bwMode="auto">
          <a:xfrm>
            <a:off x="5378878" y="3185288"/>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accent1"/>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00" name="Block Arc 86">
            <a:extLst>
              <a:ext uri="{FF2B5EF4-FFF2-40B4-BE49-F238E27FC236}">
                <a16:creationId xmlns:a16="http://schemas.microsoft.com/office/drawing/2014/main" id="{5E193984-B63D-5643-81B4-657793D4D496}"/>
              </a:ext>
            </a:extLst>
          </p:cNvPr>
          <p:cNvSpPr/>
          <p:nvPr/>
        </p:nvSpPr>
        <p:spPr bwMode="auto">
          <a:xfrm>
            <a:off x="5683746" y="3185288"/>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accent1"/>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01" name="Block Arc 86">
            <a:extLst>
              <a:ext uri="{FF2B5EF4-FFF2-40B4-BE49-F238E27FC236}">
                <a16:creationId xmlns:a16="http://schemas.microsoft.com/office/drawing/2014/main" id="{0264D68A-036E-5748-99BC-3982D4B15CD7}"/>
              </a:ext>
            </a:extLst>
          </p:cNvPr>
          <p:cNvSpPr/>
          <p:nvPr/>
        </p:nvSpPr>
        <p:spPr bwMode="auto">
          <a:xfrm>
            <a:off x="5988615" y="3185288"/>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accent1"/>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02" name="Block Arc 86">
            <a:extLst>
              <a:ext uri="{FF2B5EF4-FFF2-40B4-BE49-F238E27FC236}">
                <a16:creationId xmlns:a16="http://schemas.microsoft.com/office/drawing/2014/main" id="{7D9254C2-FC8D-8443-BA9C-A76135CBB77C}"/>
              </a:ext>
            </a:extLst>
          </p:cNvPr>
          <p:cNvSpPr/>
          <p:nvPr/>
        </p:nvSpPr>
        <p:spPr bwMode="auto">
          <a:xfrm>
            <a:off x="6293484" y="3185288"/>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accent1"/>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03" name="Block Arc 86">
            <a:extLst>
              <a:ext uri="{FF2B5EF4-FFF2-40B4-BE49-F238E27FC236}">
                <a16:creationId xmlns:a16="http://schemas.microsoft.com/office/drawing/2014/main" id="{689089C1-C6D4-004B-AC7F-BAC484647B3C}"/>
              </a:ext>
            </a:extLst>
          </p:cNvPr>
          <p:cNvSpPr/>
          <p:nvPr/>
        </p:nvSpPr>
        <p:spPr bwMode="auto">
          <a:xfrm>
            <a:off x="4769141" y="3549789"/>
            <a:ext cx="123305" cy="285156"/>
          </a:xfrm>
          <a:custGeom>
            <a:avLst/>
            <a:gdLst/>
            <a:ahLst/>
            <a:cxnLst/>
            <a:rect l="l" t="t" r="r" b="b"/>
            <a:pathLst>
              <a:path w="136734" h="313748">
                <a:moveTo>
                  <a:pt x="135663" y="48"/>
                </a:moveTo>
                <a:lnTo>
                  <a:pt x="136734" y="297"/>
                </a:lnTo>
                <a:lnTo>
                  <a:pt x="136734" y="33936"/>
                </a:lnTo>
                <a:cubicBezTo>
                  <a:pt x="136049" y="33501"/>
                  <a:pt x="135336" y="33467"/>
                  <a:pt x="134619" y="33445"/>
                </a:cubicBezTo>
                <a:cubicBezTo>
                  <a:pt x="100463" y="32377"/>
                  <a:pt x="71760" y="58895"/>
                  <a:pt x="70126" y="93028"/>
                </a:cubicBezTo>
                <a:cubicBezTo>
                  <a:pt x="68492" y="127162"/>
                  <a:pt x="94531" y="156300"/>
                  <a:pt x="128632" y="158500"/>
                </a:cubicBezTo>
                <a:lnTo>
                  <a:pt x="128568" y="159493"/>
                </a:lnTo>
                <a:cubicBezTo>
                  <a:pt x="129262" y="159242"/>
                  <a:pt x="129965" y="159224"/>
                  <a:pt x="130669" y="159211"/>
                </a:cubicBezTo>
                <a:lnTo>
                  <a:pt x="132784" y="159421"/>
                </a:lnTo>
                <a:cubicBezTo>
                  <a:pt x="132783" y="159157"/>
                  <a:pt x="132783" y="158893"/>
                  <a:pt x="132782" y="158630"/>
                </a:cubicBezTo>
                <a:lnTo>
                  <a:pt x="136734" y="157833"/>
                </a:lnTo>
                <a:lnTo>
                  <a:pt x="136734" y="195191"/>
                </a:lnTo>
                <a:cubicBezTo>
                  <a:pt x="134914" y="193914"/>
                  <a:pt x="133021" y="193884"/>
                  <a:pt x="131117" y="193921"/>
                </a:cubicBezTo>
                <a:cubicBezTo>
                  <a:pt x="77630" y="194954"/>
                  <a:pt x="34712" y="248298"/>
                  <a:pt x="34712" y="313748"/>
                </a:cubicBezTo>
                <a:lnTo>
                  <a:pt x="0" y="313748"/>
                </a:lnTo>
                <a:cubicBezTo>
                  <a:pt x="0" y="251769"/>
                  <a:pt x="31339" y="198212"/>
                  <a:pt x="76816" y="173867"/>
                </a:cubicBezTo>
                <a:cubicBezTo>
                  <a:pt x="51126" y="155682"/>
                  <a:pt x="35137" y="125145"/>
                  <a:pt x="36751" y="91431"/>
                </a:cubicBezTo>
                <a:cubicBezTo>
                  <a:pt x="39257" y="39080"/>
                  <a:pt x="83278" y="-1590"/>
                  <a:pt x="135663" y="48"/>
                </a:cubicBezTo>
                <a:close/>
              </a:path>
            </a:pathLst>
          </a:custGeom>
          <a:solidFill>
            <a:schemeClr val="accent1"/>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04" name="Block Arc 86">
            <a:extLst>
              <a:ext uri="{FF2B5EF4-FFF2-40B4-BE49-F238E27FC236}">
                <a16:creationId xmlns:a16="http://schemas.microsoft.com/office/drawing/2014/main" id="{DF24A10E-62D6-A84B-AF1B-5FF6157A784F}"/>
              </a:ext>
            </a:extLst>
          </p:cNvPr>
          <p:cNvSpPr/>
          <p:nvPr/>
        </p:nvSpPr>
        <p:spPr bwMode="auto">
          <a:xfrm>
            <a:off x="5074009" y="3547754"/>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05" name="Block Arc 86">
            <a:extLst>
              <a:ext uri="{FF2B5EF4-FFF2-40B4-BE49-F238E27FC236}">
                <a16:creationId xmlns:a16="http://schemas.microsoft.com/office/drawing/2014/main" id="{E6D4EEC3-38CB-EC4C-8D4B-722330086A0C}"/>
              </a:ext>
            </a:extLst>
          </p:cNvPr>
          <p:cNvSpPr/>
          <p:nvPr/>
        </p:nvSpPr>
        <p:spPr bwMode="auto">
          <a:xfrm>
            <a:off x="5378878" y="3547754"/>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06" name="Block Arc 86">
            <a:extLst>
              <a:ext uri="{FF2B5EF4-FFF2-40B4-BE49-F238E27FC236}">
                <a16:creationId xmlns:a16="http://schemas.microsoft.com/office/drawing/2014/main" id="{D6285B7F-EBCC-9A4E-88AA-E121104B3177}"/>
              </a:ext>
            </a:extLst>
          </p:cNvPr>
          <p:cNvSpPr/>
          <p:nvPr/>
        </p:nvSpPr>
        <p:spPr bwMode="auto">
          <a:xfrm>
            <a:off x="5683746" y="3547754"/>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07" name="Block Arc 86">
            <a:extLst>
              <a:ext uri="{FF2B5EF4-FFF2-40B4-BE49-F238E27FC236}">
                <a16:creationId xmlns:a16="http://schemas.microsoft.com/office/drawing/2014/main" id="{A50FCA5E-9976-0D47-B517-DB8F8DAA1200}"/>
              </a:ext>
            </a:extLst>
          </p:cNvPr>
          <p:cNvSpPr/>
          <p:nvPr/>
        </p:nvSpPr>
        <p:spPr bwMode="auto">
          <a:xfrm>
            <a:off x="5988615" y="3547754"/>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08" name="Block Arc 86">
            <a:extLst>
              <a:ext uri="{FF2B5EF4-FFF2-40B4-BE49-F238E27FC236}">
                <a16:creationId xmlns:a16="http://schemas.microsoft.com/office/drawing/2014/main" id="{BB758602-021E-614C-9A6B-223138C3E5AD}"/>
              </a:ext>
            </a:extLst>
          </p:cNvPr>
          <p:cNvSpPr/>
          <p:nvPr/>
        </p:nvSpPr>
        <p:spPr bwMode="auto">
          <a:xfrm>
            <a:off x="6293484" y="3547754"/>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09" name="Block Arc 86">
            <a:extLst>
              <a:ext uri="{FF2B5EF4-FFF2-40B4-BE49-F238E27FC236}">
                <a16:creationId xmlns:a16="http://schemas.microsoft.com/office/drawing/2014/main" id="{163CE71D-8A41-0A42-9C2A-1BB48345E052}"/>
              </a:ext>
            </a:extLst>
          </p:cNvPr>
          <p:cNvSpPr/>
          <p:nvPr/>
        </p:nvSpPr>
        <p:spPr bwMode="auto">
          <a:xfrm>
            <a:off x="4769141" y="3913272"/>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10" name="Block Arc 86">
            <a:extLst>
              <a:ext uri="{FF2B5EF4-FFF2-40B4-BE49-F238E27FC236}">
                <a16:creationId xmlns:a16="http://schemas.microsoft.com/office/drawing/2014/main" id="{83008472-7DCE-5C40-B8D1-5B3C9F82E117}"/>
              </a:ext>
            </a:extLst>
          </p:cNvPr>
          <p:cNvSpPr/>
          <p:nvPr/>
        </p:nvSpPr>
        <p:spPr bwMode="auto">
          <a:xfrm>
            <a:off x="5074009" y="3910220"/>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11" name="Block Arc 86">
            <a:extLst>
              <a:ext uri="{FF2B5EF4-FFF2-40B4-BE49-F238E27FC236}">
                <a16:creationId xmlns:a16="http://schemas.microsoft.com/office/drawing/2014/main" id="{9DF058E8-0F75-8B47-9BC7-F1144E226FBB}"/>
              </a:ext>
            </a:extLst>
          </p:cNvPr>
          <p:cNvSpPr/>
          <p:nvPr/>
        </p:nvSpPr>
        <p:spPr bwMode="auto">
          <a:xfrm>
            <a:off x="5378878" y="3910220"/>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12" name="Block Arc 86">
            <a:extLst>
              <a:ext uri="{FF2B5EF4-FFF2-40B4-BE49-F238E27FC236}">
                <a16:creationId xmlns:a16="http://schemas.microsoft.com/office/drawing/2014/main" id="{F3EDA0F3-9A18-CB49-902A-36FD9A32FCB0}"/>
              </a:ext>
            </a:extLst>
          </p:cNvPr>
          <p:cNvSpPr/>
          <p:nvPr/>
        </p:nvSpPr>
        <p:spPr bwMode="auto">
          <a:xfrm>
            <a:off x="5683746" y="3910220"/>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13" name="Block Arc 86">
            <a:extLst>
              <a:ext uri="{FF2B5EF4-FFF2-40B4-BE49-F238E27FC236}">
                <a16:creationId xmlns:a16="http://schemas.microsoft.com/office/drawing/2014/main" id="{FC20CBF3-CB04-2B43-9F7D-382DFB6AD140}"/>
              </a:ext>
            </a:extLst>
          </p:cNvPr>
          <p:cNvSpPr/>
          <p:nvPr/>
        </p:nvSpPr>
        <p:spPr bwMode="auto">
          <a:xfrm>
            <a:off x="5988615" y="3910220"/>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14" name="Block Arc 86">
            <a:extLst>
              <a:ext uri="{FF2B5EF4-FFF2-40B4-BE49-F238E27FC236}">
                <a16:creationId xmlns:a16="http://schemas.microsoft.com/office/drawing/2014/main" id="{A24D2C82-69F6-9344-844F-85A610FCA3DC}"/>
              </a:ext>
            </a:extLst>
          </p:cNvPr>
          <p:cNvSpPr/>
          <p:nvPr/>
        </p:nvSpPr>
        <p:spPr bwMode="auto">
          <a:xfrm>
            <a:off x="6293484" y="3910220"/>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15" name="Block Arc 86">
            <a:extLst>
              <a:ext uri="{FF2B5EF4-FFF2-40B4-BE49-F238E27FC236}">
                <a16:creationId xmlns:a16="http://schemas.microsoft.com/office/drawing/2014/main" id="{3A6CF274-C9CA-3443-B396-5E4441990A8C}"/>
              </a:ext>
            </a:extLst>
          </p:cNvPr>
          <p:cNvSpPr/>
          <p:nvPr/>
        </p:nvSpPr>
        <p:spPr bwMode="auto">
          <a:xfrm>
            <a:off x="6601127" y="2822823"/>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accent1"/>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16" name="Block Arc 86">
            <a:extLst>
              <a:ext uri="{FF2B5EF4-FFF2-40B4-BE49-F238E27FC236}">
                <a16:creationId xmlns:a16="http://schemas.microsoft.com/office/drawing/2014/main" id="{9E9F486E-76CB-E44A-9A8D-9FE1DF246C12}"/>
              </a:ext>
            </a:extLst>
          </p:cNvPr>
          <p:cNvSpPr/>
          <p:nvPr/>
        </p:nvSpPr>
        <p:spPr bwMode="auto">
          <a:xfrm>
            <a:off x="6598351" y="3185288"/>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accent1"/>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17" name="Block Arc 86">
            <a:extLst>
              <a:ext uri="{FF2B5EF4-FFF2-40B4-BE49-F238E27FC236}">
                <a16:creationId xmlns:a16="http://schemas.microsoft.com/office/drawing/2014/main" id="{8B902AF8-A992-0B41-B537-E7681EE55CDA}"/>
              </a:ext>
            </a:extLst>
          </p:cNvPr>
          <p:cNvSpPr/>
          <p:nvPr/>
        </p:nvSpPr>
        <p:spPr bwMode="auto">
          <a:xfrm>
            <a:off x="6598351" y="3547754"/>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18" name="Block Arc 86">
            <a:extLst>
              <a:ext uri="{FF2B5EF4-FFF2-40B4-BE49-F238E27FC236}">
                <a16:creationId xmlns:a16="http://schemas.microsoft.com/office/drawing/2014/main" id="{8FEC8C1A-C841-884C-8C58-89EB0C49C9C8}"/>
              </a:ext>
            </a:extLst>
          </p:cNvPr>
          <p:cNvSpPr/>
          <p:nvPr/>
        </p:nvSpPr>
        <p:spPr bwMode="auto">
          <a:xfrm>
            <a:off x="6598351" y="3910220"/>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19" name="Block Arc 86">
            <a:extLst>
              <a:ext uri="{FF2B5EF4-FFF2-40B4-BE49-F238E27FC236}">
                <a16:creationId xmlns:a16="http://schemas.microsoft.com/office/drawing/2014/main" id="{1470BB77-88B5-834D-A54E-BFDD8797D3E4}"/>
              </a:ext>
            </a:extLst>
          </p:cNvPr>
          <p:cNvSpPr/>
          <p:nvPr/>
        </p:nvSpPr>
        <p:spPr bwMode="auto">
          <a:xfrm>
            <a:off x="6906459" y="2822823"/>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accent1"/>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20" name="Block Arc 86">
            <a:extLst>
              <a:ext uri="{FF2B5EF4-FFF2-40B4-BE49-F238E27FC236}">
                <a16:creationId xmlns:a16="http://schemas.microsoft.com/office/drawing/2014/main" id="{876CDF5B-F9DD-E948-82AF-43A4F63F1ADB}"/>
              </a:ext>
            </a:extLst>
          </p:cNvPr>
          <p:cNvSpPr/>
          <p:nvPr/>
        </p:nvSpPr>
        <p:spPr bwMode="auto">
          <a:xfrm>
            <a:off x="6907387" y="3185288"/>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accent1"/>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21" name="Block Arc 86">
            <a:extLst>
              <a:ext uri="{FF2B5EF4-FFF2-40B4-BE49-F238E27FC236}">
                <a16:creationId xmlns:a16="http://schemas.microsoft.com/office/drawing/2014/main" id="{C592BF32-8B0C-C144-9E8A-A057814D1182}"/>
              </a:ext>
            </a:extLst>
          </p:cNvPr>
          <p:cNvSpPr/>
          <p:nvPr/>
        </p:nvSpPr>
        <p:spPr bwMode="auto">
          <a:xfrm>
            <a:off x="6907387" y="3547754"/>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22" name="Block Arc 86">
            <a:extLst>
              <a:ext uri="{FF2B5EF4-FFF2-40B4-BE49-F238E27FC236}">
                <a16:creationId xmlns:a16="http://schemas.microsoft.com/office/drawing/2014/main" id="{65715839-324E-E04A-A037-2F97DD5DD23C}"/>
              </a:ext>
            </a:extLst>
          </p:cNvPr>
          <p:cNvSpPr/>
          <p:nvPr/>
        </p:nvSpPr>
        <p:spPr bwMode="auto">
          <a:xfrm>
            <a:off x="6907387" y="3910220"/>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23" name="Block Arc 86">
            <a:extLst>
              <a:ext uri="{FF2B5EF4-FFF2-40B4-BE49-F238E27FC236}">
                <a16:creationId xmlns:a16="http://schemas.microsoft.com/office/drawing/2014/main" id="{9A580816-0B29-9245-B0E6-3862BF13A4BE}"/>
              </a:ext>
            </a:extLst>
          </p:cNvPr>
          <p:cNvSpPr/>
          <p:nvPr/>
        </p:nvSpPr>
        <p:spPr bwMode="auto">
          <a:xfrm>
            <a:off x="4769141" y="4276754"/>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24" name="Block Arc 86">
            <a:extLst>
              <a:ext uri="{FF2B5EF4-FFF2-40B4-BE49-F238E27FC236}">
                <a16:creationId xmlns:a16="http://schemas.microsoft.com/office/drawing/2014/main" id="{E945AE42-4DE9-8F42-8779-79ED417AA5DA}"/>
              </a:ext>
            </a:extLst>
          </p:cNvPr>
          <p:cNvSpPr/>
          <p:nvPr/>
        </p:nvSpPr>
        <p:spPr bwMode="auto">
          <a:xfrm>
            <a:off x="5074009" y="4276754"/>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25" name="Block Arc 86">
            <a:extLst>
              <a:ext uri="{FF2B5EF4-FFF2-40B4-BE49-F238E27FC236}">
                <a16:creationId xmlns:a16="http://schemas.microsoft.com/office/drawing/2014/main" id="{FBCC935B-8381-C04D-A873-B37FB80B5E41}"/>
              </a:ext>
            </a:extLst>
          </p:cNvPr>
          <p:cNvSpPr/>
          <p:nvPr/>
        </p:nvSpPr>
        <p:spPr bwMode="auto">
          <a:xfrm>
            <a:off x="5378878" y="4276754"/>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26" name="Block Arc 86">
            <a:extLst>
              <a:ext uri="{FF2B5EF4-FFF2-40B4-BE49-F238E27FC236}">
                <a16:creationId xmlns:a16="http://schemas.microsoft.com/office/drawing/2014/main" id="{CB57457A-3012-8A42-B3BD-EF6EBED299D1}"/>
              </a:ext>
            </a:extLst>
          </p:cNvPr>
          <p:cNvSpPr/>
          <p:nvPr/>
        </p:nvSpPr>
        <p:spPr bwMode="auto">
          <a:xfrm>
            <a:off x="5683746" y="4276754"/>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27" name="Block Arc 86">
            <a:extLst>
              <a:ext uri="{FF2B5EF4-FFF2-40B4-BE49-F238E27FC236}">
                <a16:creationId xmlns:a16="http://schemas.microsoft.com/office/drawing/2014/main" id="{2EBD8A0C-A6DF-CE41-B7D6-E38B00687D94}"/>
              </a:ext>
            </a:extLst>
          </p:cNvPr>
          <p:cNvSpPr/>
          <p:nvPr/>
        </p:nvSpPr>
        <p:spPr bwMode="auto">
          <a:xfrm>
            <a:off x="5988615" y="4276754"/>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28" name="Block Arc 86">
            <a:extLst>
              <a:ext uri="{FF2B5EF4-FFF2-40B4-BE49-F238E27FC236}">
                <a16:creationId xmlns:a16="http://schemas.microsoft.com/office/drawing/2014/main" id="{5DEE009D-02C5-994F-B02F-FC85FD0385AE}"/>
              </a:ext>
            </a:extLst>
          </p:cNvPr>
          <p:cNvSpPr/>
          <p:nvPr/>
        </p:nvSpPr>
        <p:spPr bwMode="auto">
          <a:xfrm>
            <a:off x="6293484" y="4276754"/>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29" name="Block Arc 86">
            <a:extLst>
              <a:ext uri="{FF2B5EF4-FFF2-40B4-BE49-F238E27FC236}">
                <a16:creationId xmlns:a16="http://schemas.microsoft.com/office/drawing/2014/main" id="{B4576713-8850-4443-9CDA-9EA7DFA0ED7E}"/>
              </a:ext>
            </a:extLst>
          </p:cNvPr>
          <p:cNvSpPr/>
          <p:nvPr/>
        </p:nvSpPr>
        <p:spPr bwMode="auto">
          <a:xfrm>
            <a:off x="6598351" y="4276754"/>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30" name="Block Arc 86">
            <a:extLst>
              <a:ext uri="{FF2B5EF4-FFF2-40B4-BE49-F238E27FC236}">
                <a16:creationId xmlns:a16="http://schemas.microsoft.com/office/drawing/2014/main" id="{54AC1D5F-C348-334F-9858-2145FF119B10}"/>
              </a:ext>
            </a:extLst>
          </p:cNvPr>
          <p:cNvSpPr/>
          <p:nvPr/>
        </p:nvSpPr>
        <p:spPr bwMode="auto">
          <a:xfrm>
            <a:off x="6907387" y="4276754"/>
            <a:ext cx="239237" cy="285156"/>
          </a:xfrm>
          <a:custGeom>
            <a:avLst/>
            <a:gdLst/>
            <a:ahLst/>
            <a:cxnLst/>
            <a:rect l="l" t="t" r="r" b="b"/>
            <a:pathLst>
              <a:path w="868781" h="1027468">
                <a:moveTo>
                  <a:pt x="440851" y="109525"/>
                </a:moveTo>
                <a:cubicBezTo>
                  <a:pt x="328997" y="106028"/>
                  <a:pt x="235001" y="192869"/>
                  <a:pt x="229650" y="304650"/>
                </a:cubicBezTo>
                <a:cubicBezTo>
                  <a:pt x="224299" y="416431"/>
                  <a:pt x="309569" y="511854"/>
                  <a:pt x="421246" y="519058"/>
                </a:cubicBezTo>
                <a:lnTo>
                  <a:pt x="421036" y="522309"/>
                </a:lnTo>
                <a:cubicBezTo>
                  <a:pt x="423307" y="521489"/>
                  <a:pt x="425609" y="521428"/>
                  <a:pt x="427915" y="521387"/>
                </a:cubicBezTo>
                <a:lnTo>
                  <a:pt x="434841" y="522074"/>
                </a:lnTo>
                <a:cubicBezTo>
                  <a:pt x="434839" y="521210"/>
                  <a:pt x="434838" y="520347"/>
                  <a:pt x="434836" y="519483"/>
                </a:cubicBezTo>
                <a:cubicBezTo>
                  <a:pt x="546745" y="519269"/>
                  <a:pt x="637809" y="429359"/>
                  <a:pt x="639451" y="317462"/>
                </a:cubicBezTo>
                <a:cubicBezTo>
                  <a:pt x="641093" y="205565"/>
                  <a:pt x="552705" y="113022"/>
                  <a:pt x="440851" y="109525"/>
                </a:cubicBezTo>
                <a:close/>
                <a:moveTo>
                  <a:pt x="444270" y="156"/>
                </a:moveTo>
                <a:cubicBezTo>
                  <a:pt x="615820" y="5519"/>
                  <a:pt x="751380" y="147452"/>
                  <a:pt x="748862" y="319067"/>
                </a:cubicBezTo>
                <a:cubicBezTo>
                  <a:pt x="747339" y="422875"/>
                  <a:pt x="695636" y="514344"/>
                  <a:pt x="616585" y="569869"/>
                </a:cubicBezTo>
                <a:cubicBezTo>
                  <a:pt x="762850" y="647100"/>
                  <a:pt x="864994" y="817033"/>
                  <a:pt x="868781" y="1016260"/>
                </a:cubicBezTo>
                <a:lnTo>
                  <a:pt x="755139" y="1019192"/>
                </a:lnTo>
                <a:cubicBezTo>
                  <a:pt x="751418" y="803302"/>
                  <a:pt x="605850" y="631647"/>
                  <a:pt x="429381" y="635055"/>
                </a:cubicBezTo>
                <a:cubicBezTo>
                  <a:pt x="254222" y="638438"/>
                  <a:pt x="113676" y="813132"/>
                  <a:pt x="113676" y="1027467"/>
                </a:cubicBezTo>
                <a:lnTo>
                  <a:pt x="0" y="1027468"/>
                </a:lnTo>
                <a:cubicBezTo>
                  <a:pt x="0" y="824498"/>
                  <a:pt x="102630" y="649109"/>
                  <a:pt x="251558" y="569384"/>
                </a:cubicBezTo>
                <a:cubicBezTo>
                  <a:pt x="167426" y="509829"/>
                  <a:pt x="115067" y="409826"/>
                  <a:pt x="120352" y="299418"/>
                </a:cubicBezTo>
                <a:cubicBezTo>
                  <a:pt x="128559" y="127980"/>
                  <a:pt x="272720" y="-5207"/>
                  <a:pt x="444270" y="156"/>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31" name="Block Arc 86">
            <a:extLst>
              <a:ext uri="{FF2B5EF4-FFF2-40B4-BE49-F238E27FC236}">
                <a16:creationId xmlns:a16="http://schemas.microsoft.com/office/drawing/2014/main" id="{2F336417-90C7-8440-8282-45B0ED497B08}"/>
              </a:ext>
            </a:extLst>
          </p:cNvPr>
          <p:cNvSpPr/>
          <p:nvPr/>
        </p:nvSpPr>
        <p:spPr bwMode="auto">
          <a:xfrm flipH="1">
            <a:off x="4889394" y="3549789"/>
            <a:ext cx="123305" cy="285156"/>
          </a:xfrm>
          <a:custGeom>
            <a:avLst/>
            <a:gdLst/>
            <a:ahLst/>
            <a:cxnLst/>
            <a:rect l="l" t="t" r="r" b="b"/>
            <a:pathLst>
              <a:path w="136734" h="313748">
                <a:moveTo>
                  <a:pt x="135663" y="48"/>
                </a:moveTo>
                <a:lnTo>
                  <a:pt x="136734" y="297"/>
                </a:lnTo>
                <a:lnTo>
                  <a:pt x="136734" y="33936"/>
                </a:lnTo>
                <a:cubicBezTo>
                  <a:pt x="136049" y="33501"/>
                  <a:pt x="135336" y="33467"/>
                  <a:pt x="134619" y="33445"/>
                </a:cubicBezTo>
                <a:cubicBezTo>
                  <a:pt x="100463" y="32377"/>
                  <a:pt x="71760" y="58895"/>
                  <a:pt x="70126" y="93028"/>
                </a:cubicBezTo>
                <a:cubicBezTo>
                  <a:pt x="68492" y="127162"/>
                  <a:pt x="94531" y="156300"/>
                  <a:pt x="128632" y="158500"/>
                </a:cubicBezTo>
                <a:lnTo>
                  <a:pt x="128568" y="159493"/>
                </a:lnTo>
                <a:cubicBezTo>
                  <a:pt x="129262" y="159242"/>
                  <a:pt x="129965" y="159224"/>
                  <a:pt x="130669" y="159211"/>
                </a:cubicBezTo>
                <a:lnTo>
                  <a:pt x="132784" y="159421"/>
                </a:lnTo>
                <a:cubicBezTo>
                  <a:pt x="132783" y="159157"/>
                  <a:pt x="132783" y="158893"/>
                  <a:pt x="132782" y="158630"/>
                </a:cubicBezTo>
                <a:lnTo>
                  <a:pt x="136734" y="157833"/>
                </a:lnTo>
                <a:lnTo>
                  <a:pt x="136734" y="195191"/>
                </a:lnTo>
                <a:cubicBezTo>
                  <a:pt x="134914" y="193914"/>
                  <a:pt x="133021" y="193884"/>
                  <a:pt x="131117" y="193921"/>
                </a:cubicBezTo>
                <a:cubicBezTo>
                  <a:pt x="77630" y="194954"/>
                  <a:pt x="34712" y="248298"/>
                  <a:pt x="34712" y="313748"/>
                </a:cubicBezTo>
                <a:lnTo>
                  <a:pt x="0" y="313748"/>
                </a:lnTo>
                <a:cubicBezTo>
                  <a:pt x="0" y="251769"/>
                  <a:pt x="31339" y="198212"/>
                  <a:pt x="76816" y="173867"/>
                </a:cubicBezTo>
                <a:cubicBezTo>
                  <a:pt x="51126" y="155682"/>
                  <a:pt x="35137" y="125145"/>
                  <a:pt x="36751" y="91431"/>
                </a:cubicBezTo>
                <a:cubicBezTo>
                  <a:pt x="39257" y="39080"/>
                  <a:pt x="83278" y="-1590"/>
                  <a:pt x="135663" y="48"/>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32" name="Rectangle 131">
            <a:extLst>
              <a:ext uri="{FF2B5EF4-FFF2-40B4-BE49-F238E27FC236}">
                <a16:creationId xmlns:a16="http://schemas.microsoft.com/office/drawing/2014/main" id="{0E119B5B-16A3-534F-BBE3-AD7965C117AE}"/>
              </a:ext>
            </a:extLst>
          </p:cNvPr>
          <p:cNvSpPr/>
          <p:nvPr/>
        </p:nvSpPr>
        <p:spPr bwMode="auto">
          <a:xfrm>
            <a:off x="7928254" y="2416940"/>
            <a:ext cx="3540606" cy="3516184"/>
          </a:xfrm>
          <a:prstGeom prst="rect">
            <a:avLst/>
          </a:prstGeom>
          <a:solidFill>
            <a:schemeClr val="bg1">
              <a:lumMod val="90000"/>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3" name="Rectangle 132">
            <a:extLst>
              <a:ext uri="{FF2B5EF4-FFF2-40B4-BE49-F238E27FC236}">
                <a16:creationId xmlns:a16="http://schemas.microsoft.com/office/drawing/2014/main" id="{07521FF5-D92C-6F47-B02B-8E3390BA7676}"/>
              </a:ext>
            </a:extLst>
          </p:cNvPr>
          <p:cNvSpPr/>
          <p:nvPr/>
        </p:nvSpPr>
        <p:spPr>
          <a:xfrm>
            <a:off x="8353661" y="4869712"/>
            <a:ext cx="2710125" cy="907171"/>
          </a:xfrm>
          <a:prstGeom prst="rect">
            <a:avLst/>
          </a:prstGeom>
          <a:noFill/>
        </p:spPr>
        <p:txBody>
          <a:bodyPr wrap="square" anchor="t">
            <a:spAutoFit/>
          </a:bodyPr>
          <a:lstStyle/>
          <a:p>
            <a:pPr algn="ctr">
              <a:defRPr/>
            </a:pPr>
            <a:r>
              <a:rPr lang="en-US" b="1" dirty="0">
                <a:solidFill>
                  <a:srgbClr val="393939"/>
                </a:solidFill>
                <a:ea typeface="Calibri" panose="020F0502020204030204" pitchFamily="34" charset="0"/>
                <a:cs typeface="Times New Roman" panose="02020603050405020304" pitchFamily="18" charset="0"/>
              </a:rPr>
              <a:t>Almost 50% of UK businesses </a:t>
            </a:r>
            <a:r>
              <a:rPr lang="en-US" dirty="0"/>
              <a:t>have been affected by cyberattacks</a:t>
            </a:r>
            <a:r>
              <a:rPr lang="en-US" baseline="30000" dirty="0"/>
              <a:t>3</a:t>
            </a:r>
            <a:r>
              <a:rPr lang="en-GB" dirty="0"/>
              <a:t> </a:t>
            </a:r>
            <a:endParaRPr kumimoji="0" lang="en-US" sz="1600" b="0" i="0" u="none" strike="noStrike" kern="1200" cap="none" spc="0" normalizeH="0" baseline="30000" noProof="0" dirty="0">
              <a:ln>
                <a:noFill/>
              </a:ln>
              <a:solidFill>
                <a:srgbClr val="393939"/>
              </a:solidFill>
              <a:effectLst/>
              <a:uLnTx/>
              <a:uFillTx/>
              <a:latin typeface="Segoe UI"/>
              <a:ea typeface="Calibri" panose="020F0502020204030204" pitchFamily="34" charset="0"/>
              <a:cs typeface="Times New Roman" panose="02020603050405020304" pitchFamily="18" charset="0"/>
            </a:endParaRPr>
          </a:p>
        </p:txBody>
      </p:sp>
      <p:cxnSp>
        <p:nvCxnSpPr>
          <p:cNvPr id="134" name="Straight Connector 133">
            <a:extLst>
              <a:ext uri="{FF2B5EF4-FFF2-40B4-BE49-F238E27FC236}">
                <a16:creationId xmlns:a16="http://schemas.microsoft.com/office/drawing/2014/main" id="{CBCD1638-9D27-2142-B198-4D1DC10EDC48}"/>
              </a:ext>
            </a:extLst>
          </p:cNvPr>
          <p:cNvCxnSpPr/>
          <p:nvPr/>
        </p:nvCxnSpPr>
        <p:spPr>
          <a:xfrm>
            <a:off x="8272423" y="4930143"/>
            <a:ext cx="2863042" cy="0"/>
          </a:xfrm>
          <a:prstGeom prst="line">
            <a:avLst/>
          </a:prstGeom>
          <a:ln w="28575">
            <a:solidFill>
              <a:schemeClr val="bg1">
                <a:alpha val="30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35" name="Rectangle 134">
            <a:extLst>
              <a:ext uri="{FF2B5EF4-FFF2-40B4-BE49-F238E27FC236}">
                <a16:creationId xmlns:a16="http://schemas.microsoft.com/office/drawing/2014/main" id="{1C07E061-A77A-3140-99D8-CE881E4C3FE1}"/>
              </a:ext>
            </a:extLst>
          </p:cNvPr>
          <p:cNvSpPr/>
          <p:nvPr/>
        </p:nvSpPr>
        <p:spPr bwMode="auto">
          <a:xfrm>
            <a:off x="438304" y="2416942"/>
            <a:ext cx="3539180" cy="3516182"/>
          </a:xfrm>
          <a:prstGeom prst="rect">
            <a:avLst/>
          </a:prstGeom>
          <a:solidFill>
            <a:schemeClr val="bg1">
              <a:lumMod val="90000"/>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6" name="Rectangle 135">
            <a:extLst>
              <a:ext uri="{FF2B5EF4-FFF2-40B4-BE49-F238E27FC236}">
                <a16:creationId xmlns:a16="http://schemas.microsoft.com/office/drawing/2014/main" id="{6F9C507B-DC0E-A84F-B9E6-5B7AF55EDB1E}"/>
              </a:ext>
            </a:extLst>
          </p:cNvPr>
          <p:cNvSpPr/>
          <p:nvPr/>
        </p:nvSpPr>
        <p:spPr>
          <a:xfrm>
            <a:off x="470326" y="5088080"/>
            <a:ext cx="3420544" cy="635559"/>
          </a:xfrm>
          <a:prstGeom prst="rect">
            <a:avLst/>
          </a:prstGeom>
          <a:noFill/>
        </p:spPr>
        <p:txBody>
          <a:bodyPr wrap="square"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730" b="1" i="0" u="none" strike="noStrike" kern="1200" cap="none" spc="0" normalizeH="0" baseline="0" noProof="0" dirty="0">
                <a:ln>
                  <a:noFill/>
                </a:ln>
                <a:solidFill>
                  <a:srgbClr val="393939"/>
                </a:solidFill>
                <a:effectLst/>
                <a:uLnTx/>
                <a:uFillTx/>
                <a:latin typeface="Segoe UI"/>
                <a:ea typeface="Calibri" panose="020F0502020204030204" pitchFamily="34" charset="0"/>
                <a:cs typeface="Segoe UI" panose="020B0502040204020203" pitchFamily="34" charset="0"/>
              </a:rPr>
              <a:t>There is </a:t>
            </a:r>
            <a:r>
              <a:rPr kumimoji="0" lang="en-US" sz="1765" b="1" i="0" u="none" strike="noStrike" kern="1200" cap="none" spc="0" normalizeH="0" baseline="0" noProof="0" dirty="0">
                <a:ln>
                  <a:noFill/>
                </a:ln>
                <a:solidFill>
                  <a:srgbClr val="393939"/>
                </a:solidFill>
                <a:effectLst/>
                <a:uLnTx/>
                <a:uFillTx/>
                <a:latin typeface="Segoe UI"/>
                <a:ea typeface="Calibri" panose="020F0502020204030204" pitchFamily="34" charset="0"/>
                <a:cs typeface="Segoe UI" panose="020B0502040204020203" pitchFamily="34" charset="0"/>
              </a:rPr>
              <a:t>50% more time spent </a:t>
            </a:r>
            <a:r>
              <a:rPr kumimoji="0" lang="en-US" sz="1765" b="0" i="0" u="none" strike="noStrike" kern="1200" cap="none" spc="0" normalizeH="0" baseline="0" noProof="0" dirty="0">
                <a:ln>
                  <a:noFill/>
                </a:ln>
                <a:solidFill>
                  <a:srgbClr val="393939"/>
                </a:solidFill>
                <a:effectLst/>
                <a:uLnTx/>
                <a:uFillTx/>
                <a:latin typeface="Segoe UI"/>
                <a:ea typeface="Calibri" panose="020F0502020204030204" pitchFamily="34" charset="0"/>
                <a:cs typeface="Segoe UI" panose="020B0502040204020203" pitchFamily="34" charset="0"/>
              </a:rPr>
              <a:t>in collaborative activities</a:t>
            </a:r>
            <a:r>
              <a:rPr kumimoji="0" lang="en-US" sz="1600" b="0" i="0" u="none" strike="noStrike" kern="1200" cap="none" spc="0" normalizeH="0" baseline="30000" noProof="0" dirty="0">
                <a:ln>
                  <a:noFill/>
                </a:ln>
                <a:solidFill>
                  <a:srgbClr val="393939"/>
                </a:solidFill>
                <a:effectLst/>
                <a:uLnTx/>
                <a:uFillTx/>
                <a:latin typeface="Segoe UI"/>
                <a:ea typeface="Calibri" panose="020F0502020204030204" pitchFamily="34" charset="0"/>
                <a:cs typeface="Times New Roman" panose="02020603050405020304" pitchFamily="18" charset="0"/>
              </a:rPr>
              <a:t>1</a:t>
            </a:r>
          </a:p>
        </p:txBody>
      </p:sp>
      <p:cxnSp>
        <p:nvCxnSpPr>
          <p:cNvPr id="137" name="Straight Connector 136">
            <a:extLst>
              <a:ext uri="{FF2B5EF4-FFF2-40B4-BE49-F238E27FC236}">
                <a16:creationId xmlns:a16="http://schemas.microsoft.com/office/drawing/2014/main" id="{ABCA164D-EB0B-1A4B-931D-FF69D6AA9758}"/>
              </a:ext>
            </a:extLst>
          </p:cNvPr>
          <p:cNvCxnSpPr/>
          <p:nvPr/>
        </p:nvCxnSpPr>
        <p:spPr>
          <a:xfrm>
            <a:off x="752276" y="4928019"/>
            <a:ext cx="2863043" cy="0"/>
          </a:xfrm>
          <a:prstGeom prst="line">
            <a:avLst/>
          </a:prstGeom>
          <a:solidFill>
            <a:schemeClr val="bg1">
              <a:lumMod val="50000"/>
            </a:schemeClr>
          </a:solidFill>
          <a:ln w="28575">
            <a:solidFill>
              <a:schemeClr val="bg1">
                <a:alpha val="30000"/>
              </a:schemeClr>
            </a:solidFill>
            <a:headEnd type="none"/>
            <a:tailEnd type="none"/>
          </a:ln>
        </p:spPr>
        <p:style>
          <a:lnRef idx="1">
            <a:schemeClr val="accent1"/>
          </a:lnRef>
          <a:fillRef idx="0">
            <a:schemeClr val="accent1"/>
          </a:fillRef>
          <a:effectRef idx="0">
            <a:schemeClr val="accent1"/>
          </a:effectRef>
          <a:fontRef idx="minor">
            <a:schemeClr val="tx1"/>
          </a:fontRef>
        </p:style>
      </p:cxnSp>
      <p:graphicFrame>
        <p:nvGraphicFramePr>
          <p:cNvPr id="138" name="Chart 137">
            <a:extLst>
              <a:ext uri="{FF2B5EF4-FFF2-40B4-BE49-F238E27FC236}">
                <a16:creationId xmlns:a16="http://schemas.microsoft.com/office/drawing/2014/main" id="{CFAA7C3E-4D52-3944-8A46-499E7B2088EF}"/>
              </a:ext>
            </a:extLst>
          </p:cNvPr>
          <p:cNvGraphicFramePr/>
          <p:nvPr>
            <p:extLst>
              <p:ext uri="{D42A27DB-BD31-4B8C-83A1-F6EECF244321}">
                <p14:modId xmlns:p14="http://schemas.microsoft.com/office/powerpoint/2010/main" val="2809250547"/>
              </p:ext>
            </p:extLst>
          </p:nvPr>
        </p:nvGraphicFramePr>
        <p:xfrm>
          <a:off x="1172500" y="2672200"/>
          <a:ext cx="2005059" cy="1961747"/>
        </p:xfrm>
        <a:graphic>
          <a:graphicData uri="http://schemas.openxmlformats.org/drawingml/2006/chart">
            <c:chart xmlns:c="http://schemas.openxmlformats.org/drawingml/2006/chart" xmlns:r="http://schemas.openxmlformats.org/officeDocument/2006/relationships" r:id="rId4"/>
          </a:graphicData>
        </a:graphic>
      </p:graphicFrame>
      <p:sp>
        <p:nvSpPr>
          <p:cNvPr id="139" name="Rectangle 138">
            <a:extLst>
              <a:ext uri="{FF2B5EF4-FFF2-40B4-BE49-F238E27FC236}">
                <a16:creationId xmlns:a16="http://schemas.microsoft.com/office/drawing/2014/main" id="{22F6CAD7-64F1-2547-99B4-C253416141E8}"/>
              </a:ext>
            </a:extLst>
          </p:cNvPr>
          <p:cNvSpPr/>
          <p:nvPr/>
        </p:nvSpPr>
        <p:spPr>
          <a:xfrm>
            <a:off x="1574940" y="3322574"/>
            <a:ext cx="1245668" cy="514756"/>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745" b="1" i="0" u="none" strike="noStrike" kern="1200" cap="none" spc="0" normalizeH="0" baseline="0" noProof="0" dirty="0">
                <a:ln>
                  <a:noFill/>
                </a:ln>
                <a:solidFill>
                  <a:srgbClr val="393939"/>
                </a:solidFill>
                <a:effectLst/>
                <a:uLnTx/>
                <a:uFillTx/>
                <a:latin typeface="Segoe UI" panose="020B0502040204020203" pitchFamily="34" charset="0"/>
                <a:ea typeface="+mn-ea"/>
                <a:cs typeface="Times New Roman" panose="02020603050405020304" pitchFamily="18" charset="0"/>
              </a:rPr>
              <a:t>50%</a:t>
            </a:r>
          </a:p>
        </p:txBody>
      </p:sp>
      <p:sp>
        <p:nvSpPr>
          <p:cNvPr id="140" name="Freeform 102">
            <a:extLst>
              <a:ext uri="{FF2B5EF4-FFF2-40B4-BE49-F238E27FC236}">
                <a16:creationId xmlns:a16="http://schemas.microsoft.com/office/drawing/2014/main" id="{608C48F5-2071-C045-BC4D-1733DF98A17E}"/>
              </a:ext>
            </a:extLst>
          </p:cNvPr>
          <p:cNvSpPr>
            <a:spLocks/>
          </p:cNvSpPr>
          <p:nvPr/>
        </p:nvSpPr>
        <p:spPr bwMode="black">
          <a:xfrm>
            <a:off x="2082172" y="3754420"/>
            <a:ext cx="231204" cy="317974"/>
          </a:xfrm>
          <a:custGeom>
            <a:avLst/>
            <a:gdLst>
              <a:gd name="T0" fmla="*/ 37 w 96"/>
              <a:gd name="T1" fmla="*/ 45 h 131"/>
              <a:gd name="T2" fmla="*/ 0 w 96"/>
              <a:gd name="T3" fmla="*/ 83 h 131"/>
              <a:gd name="T4" fmla="*/ 0 w 96"/>
              <a:gd name="T5" fmla="*/ 52 h 131"/>
              <a:gd name="T6" fmla="*/ 48 w 96"/>
              <a:gd name="T7" fmla="*/ 0 h 131"/>
              <a:gd name="T8" fmla="*/ 96 w 96"/>
              <a:gd name="T9" fmla="*/ 52 h 131"/>
              <a:gd name="T10" fmla="*/ 96 w 96"/>
              <a:gd name="T11" fmla="*/ 83 h 131"/>
              <a:gd name="T12" fmla="*/ 60 w 96"/>
              <a:gd name="T13" fmla="*/ 45 h 131"/>
              <a:gd name="T14" fmla="*/ 60 w 96"/>
              <a:gd name="T15" fmla="*/ 131 h 131"/>
              <a:gd name="T16" fmla="*/ 37 w 96"/>
              <a:gd name="T17" fmla="*/ 131 h 131"/>
              <a:gd name="T18" fmla="*/ 37 w 96"/>
              <a:gd name="T19" fmla="*/ 4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31">
                <a:moveTo>
                  <a:pt x="37" y="45"/>
                </a:moveTo>
                <a:lnTo>
                  <a:pt x="0" y="83"/>
                </a:lnTo>
                <a:lnTo>
                  <a:pt x="0" y="52"/>
                </a:lnTo>
                <a:lnTo>
                  <a:pt x="48" y="0"/>
                </a:lnTo>
                <a:lnTo>
                  <a:pt x="96" y="52"/>
                </a:lnTo>
                <a:lnTo>
                  <a:pt x="96" y="83"/>
                </a:lnTo>
                <a:lnTo>
                  <a:pt x="60" y="45"/>
                </a:lnTo>
                <a:lnTo>
                  <a:pt x="60" y="131"/>
                </a:lnTo>
                <a:lnTo>
                  <a:pt x="37" y="131"/>
                </a:lnTo>
                <a:lnTo>
                  <a:pt x="37" y="45"/>
                </a:lnTo>
                <a:close/>
              </a:path>
            </a:pathLst>
          </a:custGeom>
          <a:solidFill>
            <a:schemeClr val="tx1"/>
          </a:solidFill>
          <a:ln>
            <a:noFill/>
          </a:ln>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2F2F2F"/>
              </a:solidFill>
              <a:effectLst/>
              <a:uLnTx/>
              <a:uFillTx/>
              <a:latin typeface="Segoe UI"/>
              <a:ea typeface="+mn-ea"/>
              <a:cs typeface="+mn-cs"/>
            </a:endParaRPr>
          </a:p>
        </p:txBody>
      </p:sp>
      <p:sp>
        <p:nvSpPr>
          <p:cNvPr id="141" name="Rectangle 140">
            <a:extLst>
              <a:ext uri="{FF2B5EF4-FFF2-40B4-BE49-F238E27FC236}">
                <a16:creationId xmlns:a16="http://schemas.microsoft.com/office/drawing/2014/main" id="{FF5ECAC5-C25C-554C-971E-ED705D4CE5E7}"/>
              </a:ext>
            </a:extLst>
          </p:cNvPr>
          <p:cNvSpPr/>
          <p:nvPr/>
        </p:nvSpPr>
        <p:spPr>
          <a:xfrm>
            <a:off x="4183279" y="6493218"/>
            <a:ext cx="4595834" cy="107722"/>
          </a:xfrm>
          <a:prstGeom prst="rect">
            <a:avLst/>
          </a:prstGeom>
        </p:spPr>
        <p:txBody>
          <a:bodyPr wrap="square" lIns="0" tIns="0" rIns="0" bIns="0" anchor="b">
            <a:spAutoFit/>
          </a:bodyPr>
          <a:lstStyle/>
          <a:p>
            <a:pPr lvl="0">
              <a:defRPr/>
            </a:pPr>
            <a:r>
              <a:rPr kumimoji="0" lang="en-US" sz="700" b="0" i="0" u="none" strike="noStrike" kern="1200" cap="none" spc="0" normalizeH="0" baseline="30000" noProof="0" dirty="0">
                <a:ln>
                  <a:noFill/>
                </a:ln>
                <a:solidFill>
                  <a:srgbClr val="E6E6E6">
                    <a:lumMod val="50000"/>
                  </a:srgbClr>
                </a:solidFill>
                <a:effectLst/>
                <a:uLnTx/>
                <a:uFillTx/>
                <a:latin typeface="Segoe UI"/>
                <a:ea typeface="+mn-ea"/>
                <a:cs typeface="+mn-cs"/>
              </a:rPr>
              <a:t>3</a:t>
            </a:r>
            <a:r>
              <a:rPr lang="en-US" sz="700" dirty="0">
                <a:solidFill>
                  <a:srgbClr val="393939"/>
                </a:solidFill>
              </a:rPr>
              <a:t>Cyber Security breaches survey 2017, Main Report, April 2017, Ipsos MORI Social Research Institute</a:t>
            </a:r>
            <a:endPar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mn-cs"/>
            </a:endParaRPr>
          </a:p>
        </p:txBody>
      </p:sp>
      <p:pic>
        <p:nvPicPr>
          <p:cNvPr id="142" name="Picture 141">
            <a:extLst>
              <a:ext uri="{FF2B5EF4-FFF2-40B4-BE49-F238E27FC236}">
                <a16:creationId xmlns:a16="http://schemas.microsoft.com/office/drawing/2014/main" id="{590C9586-CF94-8049-AF20-3D32A8268628}"/>
              </a:ext>
            </a:extLst>
          </p:cNvPr>
          <p:cNvPicPr>
            <a:picLocks noChangeAspect="1"/>
          </p:cNvPicPr>
          <p:nvPr/>
        </p:nvPicPr>
        <p:blipFill>
          <a:blip r:embed="rId5">
            <a:extLst>
              <a:ext uri="{28A0092B-C50C-407E-A947-70E740481C1C}">
                <a14:useLocalDpi xmlns:a14="http://schemas.microsoft.com/office/drawing/2010/main" val="0"/>
              </a:ext>
            </a:extLst>
          </a:blip>
          <a:srcRect b="50862"/>
          <a:stretch>
            <a:fillRect/>
          </a:stretch>
        </p:blipFill>
        <p:spPr>
          <a:xfrm>
            <a:off x="8993334" y="2702858"/>
            <a:ext cx="1509541" cy="942568"/>
          </a:xfrm>
          <a:custGeom>
            <a:avLst/>
            <a:gdLst>
              <a:gd name="connsiteX0" fmla="*/ 0 w 1509541"/>
              <a:gd name="connsiteY0" fmla="*/ 0 h 942568"/>
              <a:gd name="connsiteX1" fmla="*/ 1509541 w 1509541"/>
              <a:gd name="connsiteY1" fmla="*/ 0 h 942568"/>
              <a:gd name="connsiteX2" fmla="*/ 1509541 w 1509541"/>
              <a:gd name="connsiteY2" fmla="*/ 942568 h 942568"/>
              <a:gd name="connsiteX3" fmla="*/ 0 w 1509541"/>
              <a:gd name="connsiteY3" fmla="*/ 942568 h 942568"/>
            </a:gdLst>
            <a:ahLst/>
            <a:cxnLst>
              <a:cxn ang="0">
                <a:pos x="connsiteX0" y="connsiteY0"/>
              </a:cxn>
              <a:cxn ang="0">
                <a:pos x="connsiteX1" y="connsiteY1"/>
              </a:cxn>
              <a:cxn ang="0">
                <a:pos x="connsiteX2" y="connsiteY2"/>
              </a:cxn>
              <a:cxn ang="0">
                <a:pos x="connsiteX3" y="connsiteY3"/>
              </a:cxn>
            </a:cxnLst>
            <a:rect l="l" t="t" r="r" b="b"/>
            <a:pathLst>
              <a:path w="1509541" h="942568">
                <a:moveTo>
                  <a:pt x="0" y="0"/>
                </a:moveTo>
                <a:lnTo>
                  <a:pt x="1509541" y="0"/>
                </a:lnTo>
                <a:lnTo>
                  <a:pt x="1509541" y="942568"/>
                </a:lnTo>
                <a:lnTo>
                  <a:pt x="0" y="942568"/>
                </a:lnTo>
                <a:close/>
              </a:path>
            </a:pathLst>
          </a:custGeom>
        </p:spPr>
      </p:pic>
      <p:pic>
        <p:nvPicPr>
          <p:cNvPr id="143" name="Picture 142">
            <a:extLst>
              <a:ext uri="{FF2B5EF4-FFF2-40B4-BE49-F238E27FC236}">
                <a16:creationId xmlns:a16="http://schemas.microsoft.com/office/drawing/2014/main" id="{E9580A29-294F-404B-814A-092262BD40C2}"/>
              </a:ext>
            </a:extLst>
          </p:cNvPr>
          <p:cNvPicPr>
            <a:picLocks noChangeAspect="1"/>
          </p:cNvPicPr>
          <p:nvPr/>
        </p:nvPicPr>
        <p:blipFill>
          <a:blip r:embed="rId6">
            <a:extLst>
              <a:ext uri="{28A0092B-C50C-407E-A947-70E740481C1C}">
                <a14:useLocalDpi xmlns:a14="http://schemas.microsoft.com/office/drawing/2010/main" val="0"/>
              </a:ext>
            </a:extLst>
          </a:blip>
          <a:srcRect t="49138"/>
          <a:stretch>
            <a:fillRect/>
          </a:stretch>
        </p:blipFill>
        <p:spPr>
          <a:xfrm>
            <a:off x="8993334" y="3645426"/>
            <a:ext cx="1509541" cy="975624"/>
          </a:xfrm>
          <a:custGeom>
            <a:avLst/>
            <a:gdLst>
              <a:gd name="connsiteX0" fmla="*/ 0 w 1509541"/>
              <a:gd name="connsiteY0" fmla="*/ 0 h 975624"/>
              <a:gd name="connsiteX1" fmla="*/ 1509541 w 1509541"/>
              <a:gd name="connsiteY1" fmla="*/ 0 h 975624"/>
              <a:gd name="connsiteX2" fmla="*/ 1509541 w 1509541"/>
              <a:gd name="connsiteY2" fmla="*/ 975624 h 975624"/>
              <a:gd name="connsiteX3" fmla="*/ 0 w 1509541"/>
              <a:gd name="connsiteY3" fmla="*/ 975624 h 975624"/>
            </a:gdLst>
            <a:ahLst/>
            <a:cxnLst>
              <a:cxn ang="0">
                <a:pos x="connsiteX0" y="connsiteY0"/>
              </a:cxn>
              <a:cxn ang="0">
                <a:pos x="connsiteX1" y="connsiteY1"/>
              </a:cxn>
              <a:cxn ang="0">
                <a:pos x="connsiteX2" y="connsiteY2"/>
              </a:cxn>
              <a:cxn ang="0">
                <a:pos x="connsiteX3" y="connsiteY3"/>
              </a:cxn>
            </a:cxnLst>
            <a:rect l="l" t="t" r="r" b="b"/>
            <a:pathLst>
              <a:path w="1509541" h="975624">
                <a:moveTo>
                  <a:pt x="0" y="0"/>
                </a:moveTo>
                <a:lnTo>
                  <a:pt x="1509541" y="0"/>
                </a:lnTo>
                <a:lnTo>
                  <a:pt x="1509541" y="975624"/>
                </a:lnTo>
                <a:lnTo>
                  <a:pt x="0" y="975624"/>
                </a:lnTo>
                <a:close/>
              </a:path>
            </a:pathLst>
          </a:custGeom>
        </p:spPr>
      </p:pic>
      <p:sp>
        <p:nvSpPr>
          <p:cNvPr id="144" name="Rectangle 143">
            <a:extLst>
              <a:ext uri="{FF2B5EF4-FFF2-40B4-BE49-F238E27FC236}">
                <a16:creationId xmlns:a16="http://schemas.microsoft.com/office/drawing/2014/main" id="{4E40F3C1-5FB5-0A48-BA36-439FAB3332E9}"/>
              </a:ext>
            </a:extLst>
          </p:cNvPr>
          <p:cNvSpPr/>
          <p:nvPr/>
        </p:nvSpPr>
        <p:spPr>
          <a:xfrm>
            <a:off x="9129488" y="3913218"/>
            <a:ext cx="1245667" cy="514756"/>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745" b="1" i="0" u="none" strike="noStrike" kern="1200" cap="none" spc="0" normalizeH="0" baseline="0" noProof="0" dirty="0">
                <a:ln>
                  <a:noFill/>
                </a:ln>
                <a:solidFill>
                  <a:srgbClr val="FFFFFF"/>
                </a:solidFill>
                <a:effectLst/>
                <a:uLnTx/>
                <a:uFillTx/>
                <a:latin typeface="Segoe UI" panose="020B0502040204020203" pitchFamily="34" charset="0"/>
                <a:ea typeface="+mn-ea"/>
                <a:cs typeface="Times New Roman" panose="02020603050405020304" pitchFamily="18" charset="0"/>
              </a:rPr>
              <a:t>&lt; 50%</a:t>
            </a:r>
          </a:p>
        </p:txBody>
      </p:sp>
    </p:spTree>
    <p:extLst>
      <p:ext uri="{BB962C8B-B14F-4D97-AF65-F5344CB8AC3E}">
        <p14:creationId xmlns:p14="http://schemas.microsoft.com/office/powerpoint/2010/main" val="976202527"/>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D5A6FA9-E8F6-8C43-A752-4EEFCC7CC80C}"/>
              </a:ext>
            </a:extLst>
          </p:cNvPr>
          <p:cNvSpPr txBox="1"/>
          <p:nvPr/>
        </p:nvSpPr>
        <p:spPr>
          <a:xfrm>
            <a:off x="1634591" y="5955738"/>
            <a:ext cx="184731" cy="424732"/>
          </a:xfrm>
          <a:prstGeom prst="rect">
            <a:avLst/>
          </a:prstGeom>
          <a:noFill/>
        </p:spPr>
        <p:txBody>
          <a:bodyPr wrap="none" lIns="91440" tIns="45720" rIns="91440" bIns="45720" rtlCol="0">
            <a:spAutoFit/>
          </a:bodyPr>
          <a:lstStyle/>
          <a:p>
            <a:pPr algn="l">
              <a:lnSpc>
                <a:spcPct val="90000"/>
              </a:lnSpc>
              <a:spcAft>
                <a:spcPts val="600"/>
              </a:spcAft>
            </a:pPr>
            <a:endParaRPr lang="en-US" sz="2400" dirty="0" err="1">
              <a:solidFill>
                <a:schemeClr val="tx1"/>
              </a:solidFill>
            </a:endParaRPr>
          </a:p>
        </p:txBody>
      </p:sp>
    </p:spTree>
    <p:extLst>
      <p:ext uri="{BB962C8B-B14F-4D97-AF65-F5344CB8AC3E}">
        <p14:creationId xmlns:p14="http://schemas.microsoft.com/office/powerpoint/2010/main" val="240159692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Object 15" hidden="1"/>
          <p:cNvGraphicFramePr>
            <a:graphicFrameLocks noChangeAspect="1"/>
          </p:cNvGraphicFramePr>
          <p:nvPr>
            <p:custDataLst>
              <p:tags r:id="rId2"/>
            </p:custDataLst>
            <p:extLst/>
          </p:nvPr>
        </p:nvGraphicFramePr>
        <p:xfrm>
          <a:off x="2422" y="2530"/>
          <a:ext cx="1556" cy="1556"/>
        </p:xfrm>
        <a:graphic>
          <a:graphicData uri="http://schemas.openxmlformats.org/presentationml/2006/ole">
            <mc:AlternateContent xmlns:mc="http://schemas.openxmlformats.org/markup-compatibility/2006">
              <mc:Choice xmlns:v="urn:schemas-microsoft-com:vml" Requires="v">
                <p:oleObj spid="_x0000_s1053" name="think-cell Slide" r:id="rId5" imgW="378" imgH="379" progId="TCLayout.ActiveDocument.1">
                  <p:embed/>
                </p:oleObj>
              </mc:Choice>
              <mc:Fallback>
                <p:oleObj name="think-cell Slide" r:id="rId5" imgW="378" imgH="379" progId="TCLayout.ActiveDocument.1">
                  <p:embed/>
                  <p:pic>
                    <p:nvPicPr>
                      <p:cNvPr id="16" name="Object 15" hidden="1"/>
                      <p:cNvPicPr/>
                      <p:nvPr/>
                    </p:nvPicPr>
                    <p:blipFill>
                      <a:blip r:embed="rId6"/>
                      <a:stretch>
                        <a:fillRect/>
                      </a:stretch>
                    </p:blipFill>
                    <p:spPr>
                      <a:xfrm>
                        <a:off x="2422" y="2530"/>
                        <a:ext cx="1556" cy="1556"/>
                      </a:xfrm>
                      <a:prstGeom prst="rect">
                        <a:avLst/>
                      </a:prstGeom>
                    </p:spPr>
                  </p:pic>
                </p:oleObj>
              </mc:Fallback>
            </mc:AlternateContent>
          </a:graphicData>
        </a:graphic>
      </p:graphicFrame>
      <p:sp>
        <p:nvSpPr>
          <p:cNvPr id="3" name="Title 2"/>
          <p:cNvSpPr>
            <a:spLocks noGrp="1"/>
          </p:cNvSpPr>
          <p:nvPr>
            <p:ph type="title"/>
          </p:nvPr>
        </p:nvSpPr>
        <p:spPr/>
        <p:txBody>
          <a:bodyPr/>
          <a:lstStyle/>
          <a:p>
            <a:r>
              <a:rPr lang="en-US"/>
              <a:t>Windows 10 Pro devices – the foundation for your managed services</a:t>
            </a:r>
            <a:endParaRPr lang="en-US" dirty="0"/>
          </a:p>
        </p:txBody>
      </p:sp>
      <p:sp>
        <p:nvSpPr>
          <p:cNvPr id="17" name="Text Placeholder 16">
            <a:extLst>
              <a:ext uri="{FF2B5EF4-FFF2-40B4-BE49-F238E27FC236}">
                <a16:creationId xmlns:a16="http://schemas.microsoft.com/office/drawing/2014/main" id="{2C392AA6-E523-48D6-8227-3BC099421065}"/>
              </a:ext>
            </a:extLst>
          </p:cNvPr>
          <p:cNvSpPr>
            <a:spLocks noGrp="1"/>
          </p:cNvSpPr>
          <p:nvPr>
            <p:ph type="body" sz="quarter" idx="10"/>
          </p:nvPr>
        </p:nvSpPr>
        <p:spPr/>
        <p:txBody>
          <a:bodyPr/>
          <a:lstStyle/>
          <a:p>
            <a:r>
              <a:rPr lang="en-US" dirty="0"/>
              <a:t>Partner-managed recurring revenue is a primary growth driver</a:t>
            </a:r>
          </a:p>
        </p:txBody>
      </p:sp>
      <p:sp>
        <p:nvSpPr>
          <p:cNvPr id="139" name="Rectangle 138"/>
          <p:cNvSpPr/>
          <p:nvPr/>
        </p:nvSpPr>
        <p:spPr bwMode="auto">
          <a:xfrm>
            <a:off x="7217928" y="1632010"/>
            <a:ext cx="4250256" cy="4616381"/>
          </a:xfrm>
          <a:prstGeom prst="rect">
            <a:avLst/>
          </a:prstGeom>
          <a:solidFill>
            <a:srgbClr val="DEDEDE"/>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4803" rIns="0" bIns="44803" numCol="1" rtlCol="0" anchor="ctr" anchorCtr="0" compatLnSpc="1">
            <a:prstTxWarp prst="textNoShape">
              <a:avLst/>
            </a:prstTxWarp>
          </a:bodyPr>
          <a:lstStyle/>
          <a:p>
            <a:pPr marL="0" marR="0" lvl="0" indent="0" algn="ctr" defTabSz="913744" rtl="0"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FFFFFF"/>
              </a:solidFill>
              <a:effectLst/>
              <a:uLnTx/>
              <a:uFillTx/>
              <a:latin typeface="Segoe UI"/>
              <a:ea typeface="+mn-ea"/>
              <a:cs typeface="+mn-cs"/>
            </a:endParaRPr>
          </a:p>
        </p:txBody>
      </p:sp>
      <p:sp>
        <p:nvSpPr>
          <p:cNvPr id="140" name="Rectangle 139"/>
          <p:cNvSpPr/>
          <p:nvPr/>
        </p:nvSpPr>
        <p:spPr bwMode="auto">
          <a:xfrm>
            <a:off x="2792598" y="1632010"/>
            <a:ext cx="4373209" cy="4616381"/>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4803" rIns="0" bIns="44803" numCol="1" rtlCol="0" anchor="ctr" anchorCtr="0" compatLnSpc="1">
            <a:prstTxWarp prst="textNoShape">
              <a:avLst/>
            </a:prstTxWarp>
          </a:bodyPr>
          <a:lstStyle/>
          <a:p>
            <a:pPr marL="0" marR="0" lvl="0" indent="0" algn="ctr" defTabSz="913744" rtl="0"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FFFFFF"/>
              </a:solidFill>
              <a:effectLst/>
              <a:uLnTx/>
              <a:uFillTx/>
              <a:latin typeface="Segoe UI"/>
              <a:ea typeface="+mn-ea"/>
              <a:cs typeface="+mn-cs"/>
            </a:endParaRPr>
          </a:p>
        </p:txBody>
      </p:sp>
      <p:sp>
        <p:nvSpPr>
          <p:cNvPr id="150" name="Rectangle 149"/>
          <p:cNvSpPr/>
          <p:nvPr/>
        </p:nvSpPr>
        <p:spPr bwMode="auto">
          <a:xfrm>
            <a:off x="799764" y="1632010"/>
            <a:ext cx="1940712" cy="4616381"/>
          </a:xfrm>
          <a:prstGeom prst="rect">
            <a:avLst/>
          </a:prstGeom>
          <a:solidFill>
            <a:schemeClr val="bg2">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4803" rIns="0" bIns="44803" numCol="1" rtlCol="0" anchor="ctr" anchorCtr="0" compatLnSpc="1">
            <a:prstTxWarp prst="textNoShape">
              <a:avLst/>
            </a:prstTxWarp>
          </a:bodyPr>
          <a:lstStyle/>
          <a:p>
            <a:pPr marL="0" marR="0" lvl="0" indent="0" algn="ctr" defTabSz="913744" rtl="0"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FFFFFF"/>
              </a:solidFill>
              <a:effectLst/>
              <a:uLnTx/>
              <a:uFillTx/>
              <a:latin typeface="Segoe UI"/>
              <a:ea typeface="+mn-ea"/>
              <a:cs typeface="+mn-cs"/>
            </a:endParaRPr>
          </a:p>
        </p:txBody>
      </p:sp>
      <p:sp>
        <p:nvSpPr>
          <p:cNvPr id="158" name="Rectangle 157"/>
          <p:cNvSpPr/>
          <p:nvPr/>
        </p:nvSpPr>
        <p:spPr bwMode="auto">
          <a:xfrm>
            <a:off x="799822" y="5358768"/>
            <a:ext cx="6369475" cy="901166"/>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4803" rIns="0" bIns="44803" numCol="1" rtlCol="0" anchor="ctr" anchorCtr="0" compatLnSpc="1">
            <a:prstTxWarp prst="textNoShape">
              <a:avLst/>
            </a:prstTxWarp>
          </a:bodyPr>
          <a:lstStyle/>
          <a:p>
            <a:pPr marL="0" marR="0" lvl="0" indent="0" algn="ctr" defTabSz="913744" rtl="0"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159" name="Rectangle 158"/>
          <p:cNvSpPr/>
          <p:nvPr/>
        </p:nvSpPr>
        <p:spPr>
          <a:xfrm>
            <a:off x="1107329" y="5793294"/>
            <a:ext cx="1467068" cy="286232"/>
          </a:xfrm>
          <a:prstGeom prst="rect">
            <a:avLst/>
          </a:prstGeom>
          <a:noFill/>
        </p:spPr>
        <p:txBody>
          <a:bodyPr wrap="none" anchor="ctr">
            <a:sp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ASSESS &amp; PLAN</a:t>
            </a:r>
          </a:p>
        </p:txBody>
      </p:sp>
      <p:sp>
        <p:nvSpPr>
          <p:cNvPr id="131" name="Freeform: Shape 130">
            <a:extLst>
              <a:ext uri="{FF2B5EF4-FFF2-40B4-BE49-F238E27FC236}">
                <a16:creationId xmlns:a16="http://schemas.microsoft.com/office/drawing/2014/main" id="{FA3EA013-B500-47E3-A6F4-67C892C587CE}"/>
              </a:ext>
            </a:extLst>
          </p:cNvPr>
          <p:cNvSpPr/>
          <p:nvPr/>
        </p:nvSpPr>
        <p:spPr bwMode="auto">
          <a:xfrm>
            <a:off x="7148558" y="2863320"/>
            <a:ext cx="4319496" cy="3396614"/>
          </a:xfrm>
          <a:custGeom>
            <a:avLst/>
            <a:gdLst>
              <a:gd name="connsiteX0" fmla="*/ 4312554 w 4319496"/>
              <a:gd name="connsiteY0" fmla="*/ 0 h 3396614"/>
              <a:gd name="connsiteX1" fmla="*/ 4318942 w 4319496"/>
              <a:gd name="connsiteY1" fmla="*/ 3249583 h 3396614"/>
              <a:gd name="connsiteX2" fmla="*/ 4319496 w 4319496"/>
              <a:gd name="connsiteY2" fmla="*/ 3396614 h 3396614"/>
              <a:gd name="connsiteX3" fmla="*/ 3375 w 4319496"/>
              <a:gd name="connsiteY3" fmla="*/ 3396614 h 3396614"/>
              <a:gd name="connsiteX4" fmla="*/ 3357 w 4319496"/>
              <a:gd name="connsiteY4" fmla="*/ 3374719 h 3396614"/>
              <a:gd name="connsiteX5" fmla="*/ 87 w 4319496"/>
              <a:gd name="connsiteY5" fmla="*/ 2645333 h 3396614"/>
              <a:gd name="connsiteX6" fmla="*/ 84166 w 4319496"/>
              <a:gd name="connsiteY6" fmla="*/ 2308567 h 3396614"/>
              <a:gd name="connsiteX7" fmla="*/ 4312554 w 4319496"/>
              <a:gd name="connsiteY7" fmla="*/ 0 h 339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19496" h="3396614">
                <a:moveTo>
                  <a:pt x="4312554" y="0"/>
                </a:moveTo>
                <a:cubicBezTo>
                  <a:pt x="4316238" y="872573"/>
                  <a:pt x="4315777" y="2306803"/>
                  <a:pt x="4318942" y="3249583"/>
                </a:cubicBezTo>
                <a:lnTo>
                  <a:pt x="4319496" y="3396614"/>
                </a:lnTo>
                <a:lnTo>
                  <a:pt x="3375" y="3396614"/>
                </a:lnTo>
                <a:lnTo>
                  <a:pt x="3357" y="3374719"/>
                </a:lnTo>
                <a:cubicBezTo>
                  <a:pt x="2978" y="3187739"/>
                  <a:pt x="-601" y="2748091"/>
                  <a:pt x="87" y="2645333"/>
                </a:cubicBezTo>
                <a:cubicBezTo>
                  <a:pt x="68657" y="2558984"/>
                  <a:pt x="79657" y="2470391"/>
                  <a:pt x="84166" y="2308567"/>
                </a:cubicBezTo>
                <a:cubicBezTo>
                  <a:pt x="119174" y="920021"/>
                  <a:pt x="1550068" y="926941"/>
                  <a:pt x="4312554" y="0"/>
                </a:cubicBezTo>
                <a:close/>
              </a:path>
            </a:pathLst>
          </a:cu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4803" rIns="0" bIns="44803" numCol="1" rtlCol="0" anchor="ctr" anchorCtr="0" compatLnSpc="1">
            <a:prstTxWarp prst="textNoShape">
              <a:avLst/>
            </a:prstTxWarp>
            <a:noAutofit/>
          </a:bodyPr>
          <a:lstStyle/>
          <a:p>
            <a:pPr marL="0" marR="0" lvl="0" indent="0" algn="ctr" defTabSz="913744" rtl="0"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168" name="Rectangle 167"/>
          <p:cNvSpPr/>
          <p:nvPr/>
        </p:nvSpPr>
        <p:spPr>
          <a:xfrm>
            <a:off x="7783079" y="5793294"/>
            <a:ext cx="947695" cy="286232"/>
          </a:xfrm>
          <a:prstGeom prst="rect">
            <a:avLst/>
          </a:prstGeom>
        </p:spPr>
        <p:txBody>
          <a:bodyPr wrap="none" anchor="ctr">
            <a:sp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MANAGE</a:t>
            </a:r>
          </a:p>
        </p:txBody>
      </p:sp>
      <p:sp>
        <p:nvSpPr>
          <p:cNvPr id="166" name="Rectangle 165"/>
          <p:cNvSpPr/>
          <p:nvPr/>
        </p:nvSpPr>
        <p:spPr>
          <a:xfrm>
            <a:off x="10220628" y="5793294"/>
            <a:ext cx="861133" cy="286232"/>
          </a:xfrm>
          <a:prstGeom prst="rect">
            <a:avLst/>
          </a:prstGeom>
        </p:spPr>
        <p:txBody>
          <a:bodyPr wrap="none" anchor="ctr">
            <a:sp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SERVICE</a:t>
            </a:r>
          </a:p>
        </p:txBody>
      </p:sp>
      <p:sp>
        <p:nvSpPr>
          <p:cNvPr id="85" name="Rectangle 84"/>
          <p:cNvSpPr/>
          <p:nvPr/>
        </p:nvSpPr>
        <p:spPr bwMode="auto">
          <a:xfrm>
            <a:off x="799764" y="4624250"/>
            <a:ext cx="1645920" cy="734517"/>
          </a:xfrm>
          <a:prstGeom prst="rect">
            <a:avLst/>
          </a:prstGeom>
          <a:solidFill>
            <a:srgbClr val="6B6B6B">
              <a:alpha val="87451"/>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64008" rIns="91440" bIns="91440" numCol="1" spcCol="0" rtlCol="0" fromWordArt="0" anchor="t" anchorCtr="0" forceAA="0" compatLnSpc="1">
            <a:prstTxWarp prst="textNoShape">
              <a:avLst/>
            </a:prstTxWarp>
            <a:noAutofit/>
          </a:bodyPr>
          <a:lstStyle/>
          <a:p>
            <a:pPr marL="0" marR="0" lvl="0" indent="0" algn="l" defTabSz="913927" rtl="0" eaLnBrk="1" fontAlgn="base" latinLnBrk="0" hangingPunct="1">
              <a:lnSpc>
                <a:spcPct val="100000"/>
              </a:lnSpc>
              <a:spcBef>
                <a:spcPts val="0"/>
              </a:spcBef>
              <a:spcAft>
                <a:spcPts val="600"/>
              </a:spcAft>
              <a:buClrTx/>
              <a:buSzTx/>
              <a:buFontTx/>
              <a:buNone/>
              <a:tabLst/>
              <a:defRPr/>
            </a:pPr>
            <a:r>
              <a:rPr kumimoji="0" lang="en-US" sz="1100" b="1" i="0" u="none" strike="noStrike" kern="0" cap="none" spc="0" normalizeH="0" baseline="0" noProof="0" dirty="0">
                <a:ln>
                  <a:noFill/>
                </a:ln>
                <a:solidFill>
                  <a:srgbClr val="FFFFFF"/>
                </a:solidFill>
                <a:effectLst/>
                <a:uLnTx/>
                <a:uFillTx/>
                <a:latin typeface="Segoe UI"/>
                <a:ea typeface="+mn-ea"/>
                <a:cs typeface="Segoe UI" pitchFamily="34" charset="0"/>
              </a:rPr>
              <a:t>POC, PILOT, SCCM PREP &amp; DEPLOYMENT</a:t>
            </a:r>
          </a:p>
          <a:p>
            <a:pPr marL="0" marR="0" lvl="0" indent="0" algn="l" defTabSz="913927" rtl="0" eaLnBrk="1" fontAlgn="base" latinLnBrk="0" hangingPunct="1">
              <a:lnSpc>
                <a:spcPct val="100000"/>
              </a:lnSpc>
              <a:spcBef>
                <a:spcPts val="0"/>
              </a:spcBef>
              <a:spcAft>
                <a:spcPts val="600"/>
              </a:spcAft>
              <a:buClrTx/>
              <a:buSzTx/>
              <a:buFontTx/>
              <a:buNone/>
              <a:tabLst/>
              <a:defRPr/>
            </a:pPr>
            <a:r>
              <a:rPr kumimoji="0" lang="en-US" sz="1000" i="0" u="none" strike="noStrike" kern="0" cap="none" spc="0" normalizeH="0" baseline="0" noProof="0" dirty="0">
                <a:ln>
                  <a:noFill/>
                </a:ln>
                <a:solidFill>
                  <a:srgbClr val="FFFF00"/>
                </a:solidFill>
                <a:effectLst/>
                <a:uLnTx/>
                <a:uFillTx/>
                <a:latin typeface="Segoe UI"/>
                <a:cs typeface="Segoe UI" panose="020B0502040204020203" pitchFamily="34" charset="0"/>
              </a:rPr>
              <a:t>20–30% potential margin</a:t>
            </a:r>
            <a:endParaRPr lang="en-US" sz="1000" i="0" u="none" strike="noStrike" kern="0" cap="none" spc="0" baseline="0" noProof="0" dirty="0">
              <a:solidFill>
                <a:srgbClr val="FFFF00"/>
              </a:solidFill>
              <a:latin typeface="Segoe UI"/>
              <a:cs typeface="Segoe UI" panose="020B0502040204020203" pitchFamily="34" charset="0"/>
            </a:endParaRPr>
          </a:p>
          <a:p>
            <a:pPr marL="0" marR="0" lvl="0" indent="0" algn="l" defTabSz="913927" rtl="0" eaLnBrk="1" fontAlgn="base" latinLnBrk="0" hangingPunct="1">
              <a:lnSpc>
                <a:spcPct val="100000"/>
              </a:lnSpc>
              <a:spcBef>
                <a:spcPts val="0"/>
              </a:spcBef>
              <a:spcAft>
                <a:spcPts val="600"/>
              </a:spcAft>
              <a:buClrTx/>
              <a:buSzTx/>
              <a:buFontTx/>
              <a:buNone/>
              <a:tabLst/>
              <a:defRPr/>
            </a:pPr>
            <a:endParaRPr kumimoji="0" lang="en-US" sz="1050" b="0" i="0" u="none" strike="noStrike" kern="0" cap="none" spc="0" normalizeH="0" baseline="0" noProof="0" dirty="0">
              <a:ln>
                <a:noFill/>
              </a:ln>
              <a:solidFill>
                <a:srgbClr val="FFFFFF"/>
              </a:solidFill>
              <a:effectLst/>
              <a:uLnTx/>
              <a:uFillTx/>
              <a:latin typeface="Segoe UI"/>
              <a:ea typeface="+mn-ea"/>
              <a:cs typeface="Segoe UI" pitchFamily="34" charset="0"/>
            </a:endParaRPr>
          </a:p>
        </p:txBody>
      </p:sp>
      <p:sp>
        <p:nvSpPr>
          <p:cNvPr id="86" name="Rectangle 85"/>
          <p:cNvSpPr/>
          <p:nvPr/>
        </p:nvSpPr>
        <p:spPr bwMode="auto">
          <a:xfrm>
            <a:off x="2605458" y="3857897"/>
            <a:ext cx="1645920" cy="1096970"/>
          </a:xfrm>
          <a:prstGeom prst="rect">
            <a:avLst/>
          </a:prstGeom>
          <a:solidFill>
            <a:srgbClr val="4F4F4F">
              <a:alpha val="8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64008" rIns="91440" bIns="91440" numCol="1" spcCol="0" rtlCol="0" fromWordArt="0" anchor="t" anchorCtr="0" forceAA="0" compatLnSpc="1">
            <a:prstTxWarp prst="textNoShape">
              <a:avLst/>
            </a:prstTxWarp>
            <a:noAutofit/>
          </a:bodyPr>
          <a:lstStyle/>
          <a:p>
            <a:pPr marL="0" marR="0" lvl="0" indent="0" algn="l" defTabSz="913927" rtl="0" eaLnBrk="1" fontAlgn="base" latinLnBrk="0" hangingPunct="1">
              <a:lnSpc>
                <a:spcPct val="100000"/>
              </a:lnSpc>
              <a:spcBef>
                <a:spcPts val="0"/>
              </a:spcBef>
              <a:spcAft>
                <a:spcPts val="600"/>
              </a:spcAft>
              <a:buClrTx/>
              <a:buSzTx/>
              <a:buFontTx/>
              <a:buNone/>
              <a:tabLst/>
              <a:defRPr/>
            </a:pPr>
            <a:r>
              <a:rPr kumimoji="0" lang="en-US" sz="1100" b="1" i="0" u="none" strike="noStrike" kern="0" cap="none" spc="0" normalizeH="0" baseline="0" noProof="0" dirty="0">
                <a:ln>
                  <a:noFill/>
                </a:ln>
                <a:solidFill>
                  <a:srgbClr val="FFFFFF"/>
                </a:solidFill>
                <a:effectLst/>
                <a:uLnTx/>
                <a:uFillTx/>
                <a:latin typeface="Segoe UI"/>
                <a:ea typeface="+mn-ea"/>
                <a:cs typeface="Segoe UI" pitchFamily="34" charset="0"/>
              </a:rPr>
              <a:t>DEVICES &amp; SOFTWARE RESALE</a:t>
            </a:r>
          </a:p>
          <a:p>
            <a:pPr marL="0" marR="0" lvl="0" indent="0" algn="l" defTabSz="913927" rtl="0" eaLnBrk="1" fontAlgn="base"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FFFF00"/>
                </a:solidFill>
                <a:effectLst/>
                <a:uLnTx/>
                <a:uFillTx/>
                <a:latin typeface="Segoe UI"/>
                <a:ea typeface="+mn-ea"/>
                <a:cs typeface="Segoe UI" panose="020B0502040204020203" pitchFamily="34" charset="0"/>
              </a:rPr>
              <a:t>5–15% potential margin</a:t>
            </a:r>
          </a:p>
          <a:p>
            <a:pPr marL="0" marR="0" lvl="0" indent="0" algn="l" defTabSz="913927" rtl="0" eaLnBrk="1" fontAlgn="base"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FFFFFF"/>
                </a:solidFill>
                <a:effectLst/>
                <a:uLnTx/>
                <a:uFillTx/>
                <a:latin typeface="Segoe UI"/>
                <a:ea typeface="+mn-ea"/>
                <a:cs typeface="Segoe UI" panose="020B0502040204020203" pitchFamily="34" charset="0"/>
              </a:rPr>
              <a:t>20–30% margin</a:t>
            </a:r>
          </a:p>
          <a:p>
            <a:pPr marL="0" marR="0" lvl="0" indent="0" algn="l" defTabSz="913927" rtl="0" eaLnBrk="1" fontAlgn="base"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FFFFFF"/>
                </a:solidFill>
                <a:effectLst/>
                <a:uLnTx/>
                <a:uFillTx/>
                <a:latin typeface="Segoe UI"/>
                <a:ea typeface="+mn-ea"/>
                <a:cs typeface="Segoe UI" panose="020B0502040204020203" pitchFamily="34" charset="0"/>
              </a:rPr>
              <a:t>bundled as monthly managed service</a:t>
            </a:r>
          </a:p>
          <a:p>
            <a:pPr marL="0" marR="0" lvl="0" indent="0" algn="l" defTabSz="913927" rtl="0" eaLnBrk="1" fontAlgn="base" latinLnBrk="0" hangingPunct="1">
              <a:lnSpc>
                <a:spcPct val="100000"/>
              </a:lnSpc>
              <a:spcBef>
                <a:spcPts val="0"/>
              </a:spcBef>
              <a:spcAft>
                <a:spcPts val="600"/>
              </a:spcAft>
              <a:buClrTx/>
              <a:buSzTx/>
              <a:buFontTx/>
              <a:buNone/>
              <a:tabLst/>
              <a:defRPr/>
            </a:pPr>
            <a:endParaRPr kumimoji="0" lang="en-US" sz="1050" b="0" i="0" u="none" strike="noStrike" kern="0" cap="none" spc="0" normalizeH="0" baseline="0" noProof="0" dirty="0">
              <a:ln>
                <a:noFill/>
              </a:ln>
              <a:solidFill>
                <a:srgbClr val="FFFFFF"/>
              </a:solidFill>
              <a:effectLst/>
              <a:uLnTx/>
              <a:uFillTx/>
              <a:latin typeface="Segoe UI"/>
              <a:ea typeface="+mn-ea"/>
              <a:cs typeface="Segoe UI" pitchFamily="34" charset="0"/>
            </a:endParaRPr>
          </a:p>
        </p:txBody>
      </p:sp>
      <p:sp>
        <p:nvSpPr>
          <p:cNvPr id="87" name="Rectangle 86"/>
          <p:cNvSpPr/>
          <p:nvPr/>
        </p:nvSpPr>
        <p:spPr bwMode="auto">
          <a:xfrm>
            <a:off x="4411152" y="3213463"/>
            <a:ext cx="1645920" cy="1042738"/>
          </a:xfrm>
          <a:prstGeom prst="rect">
            <a:avLst/>
          </a:prstGeom>
          <a:solidFill>
            <a:srgbClr val="4F4F4F">
              <a:alpha val="8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64008" rIns="91440" bIns="91440" numCol="1" spcCol="0" rtlCol="0" fromWordArt="0" anchor="t" anchorCtr="0" forceAA="0" compatLnSpc="1">
            <a:prstTxWarp prst="textNoShape">
              <a:avLst/>
            </a:prstTxWarp>
            <a:noAutofit/>
          </a:bodyPr>
          <a:lstStyle/>
          <a:p>
            <a:pPr marL="0" marR="0" lvl="0" indent="0" algn="l" defTabSz="913927" rtl="0" eaLnBrk="1" fontAlgn="base" latinLnBrk="0" hangingPunct="1">
              <a:lnSpc>
                <a:spcPct val="100000"/>
              </a:lnSpc>
              <a:spcBef>
                <a:spcPts val="0"/>
              </a:spcBef>
              <a:spcAft>
                <a:spcPts val="600"/>
              </a:spcAft>
              <a:buClrTx/>
              <a:buSzTx/>
              <a:buFontTx/>
              <a:buNone/>
              <a:tabLst/>
              <a:defRPr/>
            </a:pPr>
            <a:r>
              <a:rPr kumimoji="0" lang="en-US" sz="1100" b="1" i="0" u="none" strike="noStrike" kern="0" cap="none" spc="0" normalizeH="0" baseline="0" noProof="0" dirty="0">
                <a:ln>
                  <a:noFill/>
                </a:ln>
                <a:solidFill>
                  <a:srgbClr val="FFFFFF"/>
                </a:solidFill>
                <a:effectLst/>
                <a:uLnTx/>
                <a:uFillTx/>
                <a:latin typeface="Segoe UI"/>
                <a:ea typeface="+mn-ea"/>
                <a:cs typeface="Segoe UI" pitchFamily="34" charset="0"/>
              </a:rPr>
              <a:t>NEW WINDOWS PROJECTS, SECURITY, LIFECYCLE MANAGEMENT</a:t>
            </a:r>
          </a:p>
          <a:p>
            <a:pPr marL="0" marR="0" lvl="0" indent="0" algn="l" defTabSz="913927" rtl="0" eaLnBrk="1" fontAlgn="base" latinLnBrk="0" hangingPunct="1">
              <a:lnSpc>
                <a:spcPct val="100000"/>
              </a:lnSpc>
              <a:spcBef>
                <a:spcPts val="0"/>
              </a:spcBef>
              <a:spcAft>
                <a:spcPts val="600"/>
              </a:spcAft>
              <a:buClrTx/>
              <a:buSzTx/>
              <a:buFontTx/>
              <a:buNone/>
              <a:tabLst/>
              <a:defRPr/>
            </a:pPr>
            <a:r>
              <a:rPr kumimoji="0" lang="en-US" sz="1000" b="0" i="0" u="none" strike="noStrike" kern="0" cap="none" spc="0" normalizeH="0" baseline="0" noProof="0" dirty="0">
                <a:ln>
                  <a:noFill/>
                </a:ln>
                <a:solidFill>
                  <a:srgbClr val="FFFF00"/>
                </a:solidFill>
                <a:effectLst/>
                <a:uLnTx/>
                <a:uFillTx/>
                <a:latin typeface="Segoe UI"/>
                <a:ea typeface="+mn-ea"/>
                <a:cs typeface="Segoe UI" panose="020B0502040204020203" pitchFamily="34" charset="0"/>
              </a:rPr>
              <a:t>30–40% potential margin</a:t>
            </a:r>
          </a:p>
        </p:txBody>
      </p:sp>
      <p:sp>
        <p:nvSpPr>
          <p:cNvPr id="88" name="Rectangle 87"/>
          <p:cNvSpPr/>
          <p:nvPr/>
        </p:nvSpPr>
        <p:spPr bwMode="auto">
          <a:xfrm>
            <a:off x="6216846" y="2604006"/>
            <a:ext cx="1645920" cy="1056750"/>
          </a:xfrm>
          <a:prstGeom prst="rect">
            <a:avLst/>
          </a:prstGeom>
          <a:solidFill>
            <a:srgbClr val="4F4F4F">
              <a:alpha val="8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64008" rIns="91440" bIns="91440" numCol="1" spcCol="0" rtlCol="0" fromWordArt="0" anchor="t" anchorCtr="0" forceAA="0" compatLnSpc="1">
            <a:prstTxWarp prst="textNoShape">
              <a:avLst/>
            </a:prstTxWarp>
            <a:noAutofit/>
          </a:bodyPr>
          <a:lstStyle/>
          <a:p>
            <a:pPr marL="0" marR="0" lvl="0" indent="0" algn="l" defTabSz="913927" rtl="0" eaLnBrk="1" fontAlgn="base" latinLnBrk="0" hangingPunct="1">
              <a:lnSpc>
                <a:spcPct val="100000"/>
              </a:lnSpc>
              <a:spcBef>
                <a:spcPts val="0"/>
              </a:spcBef>
              <a:spcAft>
                <a:spcPts val="600"/>
              </a:spcAft>
              <a:buClrTx/>
              <a:buSzTx/>
              <a:buFontTx/>
              <a:buNone/>
              <a:tabLst/>
              <a:defRPr/>
            </a:pPr>
            <a:r>
              <a:rPr kumimoji="0" lang="en-US" sz="1100" b="1" i="0" u="none" strike="noStrike" kern="0" cap="none" spc="0" normalizeH="0" baseline="0" noProof="0" dirty="0">
                <a:ln>
                  <a:noFill/>
                </a:ln>
                <a:solidFill>
                  <a:srgbClr val="FFFFFF"/>
                </a:solidFill>
                <a:effectLst/>
                <a:uLnTx/>
                <a:uFillTx/>
                <a:latin typeface="Segoe UI"/>
                <a:ea typeface="+mn-ea"/>
                <a:cs typeface="Segoe UI" pitchFamily="34" charset="0"/>
              </a:rPr>
              <a:t>MANAGED SERVICE (DESKTOP+) MONTHLY RECURRING REVENUE</a:t>
            </a:r>
          </a:p>
          <a:p>
            <a:pPr marL="0" marR="0" lvl="0" indent="0" algn="l" defTabSz="913927" rtl="0" eaLnBrk="1" fontAlgn="base" latinLnBrk="0" hangingPunct="1">
              <a:lnSpc>
                <a:spcPct val="100000"/>
              </a:lnSpc>
              <a:spcBef>
                <a:spcPts val="0"/>
              </a:spcBef>
              <a:spcAft>
                <a:spcPts val="600"/>
              </a:spcAft>
              <a:buClrTx/>
              <a:buSzTx/>
              <a:buFontTx/>
              <a:buNone/>
              <a:tabLst/>
              <a:defRPr/>
            </a:pPr>
            <a:r>
              <a:rPr kumimoji="0" lang="en-US" sz="1000" b="0" i="0" u="none" strike="noStrike" kern="0" cap="none" spc="0" normalizeH="0" baseline="0" noProof="0" dirty="0">
                <a:ln>
                  <a:noFill/>
                </a:ln>
                <a:solidFill>
                  <a:srgbClr val="FFFF00"/>
                </a:solidFill>
                <a:effectLst/>
                <a:uLnTx/>
                <a:uFillTx/>
                <a:latin typeface="Segoe UI"/>
                <a:ea typeface="+mn-ea"/>
                <a:cs typeface="Segoe UI" panose="020B0502040204020203" pitchFamily="34" charset="0"/>
              </a:rPr>
              <a:t>40–50% potential margin</a:t>
            </a:r>
          </a:p>
        </p:txBody>
      </p:sp>
      <p:sp>
        <p:nvSpPr>
          <p:cNvPr id="89" name="Rectangle 88"/>
          <p:cNvSpPr/>
          <p:nvPr/>
        </p:nvSpPr>
        <p:spPr bwMode="auto">
          <a:xfrm>
            <a:off x="8022540" y="2186212"/>
            <a:ext cx="1645920" cy="1195008"/>
          </a:xfrm>
          <a:prstGeom prst="rect">
            <a:avLst/>
          </a:prstGeom>
          <a:solidFill>
            <a:srgbClr val="262626">
              <a:alpha val="8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64008" rIns="91440" bIns="91440" numCol="1" spcCol="0" rtlCol="0" fromWordArt="0" anchor="t" anchorCtr="0" forceAA="0" compatLnSpc="1">
            <a:prstTxWarp prst="textNoShape">
              <a:avLst/>
            </a:prstTxWarp>
            <a:noAutofit/>
          </a:bodyPr>
          <a:lstStyle/>
          <a:p>
            <a:pPr marL="0" marR="0" lvl="0" indent="0" algn="l" defTabSz="913927" rtl="0" eaLnBrk="1" fontAlgn="base" latinLnBrk="0" hangingPunct="1">
              <a:lnSpc>
                <a:spcPct val="100000"/>
              </a:lnSpc>
              <a:spcBef>
                <a:spcPts val="0"/>
              </a:spcBef>
              <a:spcAft>
                <a:spcPts val="600"/>
              </a:spcAft>
              <a:buClrTx/>
              <a:buSzTx/>
              <a:buFontTx/>
              <a:buNone/>
              <a:tabLst/>
              <a:defRPr/>
            </a:pPr>
            <a:r>
              <a:rPr kumimoji="0" lang="en-US" sz="1100" b="1" i="0" u="none" strike="noStrike" kern="0" cap="none" spc="0" normalizeH="0" baseline="0" noProof="0" dirty="0">
                <a:ln>
                  <a:noFill/>
                </a:ln>
                <a:solidFill>
                  <a:srgbClr val="FFFFFF"/>
                </a:solidFill>
                <a:effectLst/>
                <a:uLnTx/>
                <a:uFillTx/>
                <a:latin typeface="Segoe UI"/>
                <a:ea typeface="+mn-ea"/>
                <a:cs typeface="Segoe UI" pitchFamily="34" charset="0"/>
              </a:rPr>
              <a:t>OFFICE 365, EMS, AZURE AD, IMPLEMENTATION AND RECURRING REVENUE</a:t>
            </a:r>
          </a:p>
          <a:p>
            <a:pPr marL="0" marR="0" lvl="0" indent="0" algn="l" defTabSz="913927" rtl="0" eaLnBrk="1" fontAlgn="base" latinLnBrk="0" hangingPunct="1">
              <a:lnSpc>
                <a:spcPct val="100000"/>
              </a:lnSpc>
              <a:spcBef>
                <a:spcPts val="0"/>
              </a:spcBef>
              <a:spcAft>
                <a:spcPts val="600"/>
              </a:spcAft>
              <a:buClrTx/>
              <a:buSzTx/>
              <a:buFontTx/>
              <a:buNone/>
              <a:tabLst/>
              <a:defRPr/>
            </a:pPr>
            <a:r>
              <a:rPr kumimoji="0" lang="en-US" sz="1000" b="0" i="0" u="none" strike="noStrike" kern="0" cap="none" spc="0" normalizeH="0" baseline="0" noProof="0" dirty="0">
                <a:ln>
                  <a:noFill/>
                </a:ln>
                <a:solidFill>
                  <a:srgbClr val="FFFF00"/>
                </a:solidFill>
                <a:effectLst/>
                <a:uLnTx/>
                <a:uFillTx/>
                <a:latin typeface="Segoe UI"/>
                <a:ea typeface="+mn-ea"/>
                <a:cs typeface="Segoe UI" panose="020B0502040204020203" pitchFamily="34" charset="0"/>
              </a:rPr>
              <a:t>30–40% potential margin</a:t>
            </a:r>
          </a:p>
        </p:txBody>
      </p:sp>
      <p:sp>
        <p:nvSpPr>
          <p:cNvPr id="90" name="Rectangle 89"/>
          <p:cNvSpPr/>
          <p:nvPr/>
        </p:nvSpPr>
        <p:spPr bwMode="auto">
          <a:xfrm>
            <a:off x="9813487" y="1942011"/>
            <a:ext cx="1645920" cy="1193075"/>
          </a:xfrm>
          <a:prstGeom prst="rect">
            <a:avLst/>
          </a:prstGeom>
          <a:solidFill>
            <a:srgbClr val="262626">
              <a:alpha val="8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64008" rIns="91440" bIns="91440" numCol="1" spcCol="0" rtlCol="0" fromWordArt="0" anchor="t" anchorCtr="0" forceAA="0" compatLnSpc="1">
            <a:prstTxWarp prst="textNoShape">
              <a:avLst/>
            </a:prstTxWarp>
            <a:noAutofit/>
          </a:bodyPr>
          <a:lstStyle/>
          <a:p>
            <a:pPr marL="0" marR="0" lvl="0" indent="0" algn="l" defTabSz="913927" rtl="0" eaLnBrk="1" fontAlgn="base" latinLnBrk="0" hangingPunct="1">
              <a:lnSpc>
                <a:spcPct val="100000"/>
              </a:lnSpc>
              <a:spcBef>
                <a:spcPts val="0"/>
              </a:spcBef>
              <a:spcAft>
                <a:spcPts val="600"/>
              </a:spcAft>
              <a:buClrTx/>
              <a:buSzTx/>
              <a:buFontTx/>
              <a:buNone/>
              <a:tabLst/>
              <a:defRPr/>
            </a:pPr>
            <a:r>
              <a:rPr kumimoji="0" lang="en-US" sz="1100" b="1" i="0" u="none" strike="noStrike" kern="0" cap="none" spc="0" normalizeH="0" baseline="0" noProof="0" dirty="0">
                <a:ln>
                  <a:noFill/>
                </a:ln>
                <a:solidFill>
                  <a:srgbClr val="FFFFFF"/>
                </a:solidFill>
                <a:effectLst/>
                <a:uLnTx/>
                <a:uFillTx/>
                <a:latin typeface="Segoe UI"/>
                <a:ea typeface="+mn-ea"/>
                <a:cs typeface="Segoe UI" pitchFamily="34" charset="0"/>
              </a:rPr>
              <a:t>IP AND NEW INDUSTRY/ FUNCTION SCENARIOS</a:t>
            </a:r>
          </a:p>
          <a:p>
            <a:pPr marL="0" marR="0" lvl="0" indent="0" algn="l" defTabSz="913927" rtl="0" eaLnBrk="1" fontAlgn="base"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FFFF00"/>
                </a:solidFill>
                <a:effectLst/>
                <a:uLnTx/>
                <a:uFillTx/>
                <a:latin typeface="Segoe UI"/>
                <a:ea typeface="+mn-ea"/>
                <a:cs typeface="Segoe UI" panose="020B0502040204020203" pitchFamily="34" charset="0"/>
              </a:rPr>
              <a:t>40–60% IP margin</a:t>
            </a:r>
          </a:p>
          <a:p>
            <a:pPr marL="0" marR="0" lvl="0" indent="0" algn="l" defTabSz="913927" rtl="0" eaLnBrk="1" fontAlgn="base" latinLnBrk="0" hangingPunct="1">
              <a:lnSpc>
                <a:spcPct val="100000"/>
              </a:lnSpc>
              <a:spcBef>
                <a:spcPts val="0"/>
              </a:spcBef>
              <a:spcAft>
                <a:spcPts val="600"/>
              </a:spcAft>
              <a:buClrTx/>
              <a:buSzTx/>
              <a:buFontTx/>
              <a:buNone/>
              <a:tabLst/>
              <a:defRPr/>
            </a:pPr>
            <a:r>
              <a:rPr kumimoji="0" lang="en-US" sz="1000" b="0" i="0" u="none" strike="noStrike" kern="0" cap="none" spc="0" normalizeH="0" baseline="0" noProof="0" dirty="0">
                <a:ln>
                  <a:noFill/>
                </a:ln>
                <a:solidFill>
                  <a:srgbClr val="FFFF00"/>
                </a:solidFill>
                <a:effectLst/>
                <a:uLnTx/>
                <a:uFillTx/>
                <a:latin typeface="Segoe UI"/>
                <a:ea typeface="+mn-ea"/>
                <a:cs typeface="Segoe UI" panose="020B0502040204020203" pitchFamily="34" charset="0"/>
              </a:rPr>
              <a:t>30–40% </a:t>
            </a:r>
            <a:r>
              <a:rPr kumimoji="0" lang="en-US" sz="1000" b="0" i="0" u="none" strike="noStrike" kern="0" cap="none" spc="0" normalizeH="0" baseline="0" noProof="0" dirty="0" err="1">
                <a:ln>
                  <a:noFill/>
                </a:ln>
                <a:solidFill>
                  <a:srgbClr val="FFFF00"/>
                </a:solidFill>
                <a:effectLst/>
                <a:uLnTx/>
                <a:uFillTx/>
                <a:latin typeface="Segoe UI"/>
                <a:ea typeface="+mn-ea"/>
                <a:cs typeface="Segoe UI" panose="020B0502040204020203" pitchFamily="34" charset="0"/>
              </a:rPr>
              <a:t>proj</a:t>
            </a:r>
            <a:r>
              <a:rPr kumimoji="0" lang="en-US" sz="1000" b="0" i="0" u="none" strike="noStrike" kern="0" cap="none" spc="0" normalizeH="0" baseline="0" noProof="0" dirty="0">
                <a:ln>
                  <a:noFill/>
                </a:ln>
                <a:solidFill>
                  <a:srgbClr val="FFFF00"/>
                </a:solidFill>
                <a:effectLst/>
                <a:uLnTx/>
                <a:uFillTx/>
                <a:latin typeface="Segoe UI"/>
                <a:ea typeface="+mn-ea"/>
                <a:cs typeface="Segoe UI" panose="020B0502040204020203" pitchFamily="34" charset="0"/>
              </a:rPr>
              <a:t>. margin</a:t>
            </a:r>
          </a:p>
        </p:txBody>
      </p:sp>
      <p:sp>
        <p:nvSpPr>
          <p:cNvPr id="93" name="Rectangle 92">
            <a:extLst>
              <a:ext uri="{FF2B5EF4-FFF2-40B4-BE49-F238E27FC236}">
                <a16:creationId xmlns:a16="http://schemas.microsoft.com/office/drawing/2014/main" id="{E5EA99A0-E583-4D5E-B0B4-877DC76A53EF}"/>
              </a:ext>
            </a:extLst>
          </p:cNvPr>
          <p:cNvSpPr/>
          <p:nvPr/>
        </p:nvSpPr>
        <p:spPr bwMode="auto">
          <a:xfrm>
            <a:off x="8022540" y="3381220"/>
            <a:ext cx="1645919" cy="816311"/>
          </a:xfrm>
          <a:prstGeom prst="rect">
            <a:avLst/>
          </a:prstGeom>
          <a:solidFill>
            <a:schemeClr val="bg2">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0" bIns="0" numCol="1" spcCol="0" rtlCol="0" fromWordArt="0" anchor="t" anchorCtr="0" forceAA="0" compatLnSpc="1">
            <a:prstTxWarp prst="textNoShape">
              <a:avLst/>
            </a:prstTxWarp>
            <a:noAutofit/>
          </a:bodyPr>
          <a:lstStyle/>
          <a:p>
            <a:pPr marL="88900" marR="0" lvl="0" indent="-88900" algn="l" defTabSz="914102" rtl="0" eaLnBrk="1" fontAlgn="base" latinLnBrk="0" hangingPunct="1">
              <a:lnSpc>
                <a:spcPct val="90000"/>
              </a:lnSpc>
              <a:spcBef>
                <a:spcPct val="0"/>
              </a:spcBef>
              <a:spcAft>
                <a:spcPct val="0"/>
              </a:spcAft>
              <a:buClr>
                <a:srgbClr val="2F2F2F">
                  <a:lumMod val="75000"/>
                  <a:lumOff val="25000"/>
                </a:srgbClr>
              </a:buClr>
              <a:buSzTx/>
              <a:buFont typeface="Arial" panose="020B0604020202020204" pitchFamily="34" charset="0"/>
              <a:buChar char="•"/>
              <a:tabLst/>
              <a:defRPr/>
            </a:pPr>
            <a:r>
              <a:rPr kumimoji="0" lang="en-US" sz="800" b="0" i="0" u="none" strike="noStrike" kern="1200" cap="none" spc="0" normalizeH="0" baseline="0" noProof="0" dirty="0">
                <a:ln>
                  <a:noFill/>
                </a:ln>
                <a:solidFill>
                  <a:srgbClr val="393939"/>
                </a:solidFill>
                <a:effectLst/>
                <a:uLnTx/>
                <a:uFillTx/>
                <a:latin typeface="Segoe UI"/>
                <a:ea typeface="+mn-ea"/>
                <a:cs typeface="Segoe UI" pitchFamily="34" charset="0"/>
              </a:rPr>
              <a:t>Cloud services</a:t>
            </a:r>
          </a:p>
          <a:p>
            <a:pPr marL="88900" marR="0" lvl="0" indent="-88900" algn="l" defTabSz="914102" rtl="0" eaLnBrk="1" fontAlgn="base" latinLnBrk="0" hangingPunct="1">
              <a:lnSpc>
                <a:spcPct val="90000"/>
              </a:lnSpc>
              <a:spcBef>
                <a:spcPct val="0"/>
              </a:spcBef>
              <a:spcAft>
                <a:spcPct val="0"/>
              </a:spcAft>
              <a:buClr>
                <a:srgbClr val="2F2F2F">
                  <a:lumMod val="75000"/>
                  <a:lumOff val="25000"/>
                </a:srgbClr>
              </a:buClr>
              <a:buSzTx/>
              <a:buFont typeface="Arial" panose="020B0604020202020204" pitchFamily="34" charset="0"/>
              <a:buChar char="•"/>
              <a:tabLst/>
              <a:defRPr/>
            </a:pPr>
            <a:r>
              <a:rPr kumimoji="0" lang="en-US" sz="800" b="0" i="0" u="none" strike="noStrike" kern="1200" cap="none" spc="0" normalizeH="0" baseline="0" noProof="0" dirty="0">
                <a:ln>
                  <a:noFill/>
                </a:ln>
                <a:solidFill>
                  <a:srgbClr val="393939"/>
                </a:solidFill>
                <a:effectLst/>
                <a:uLnTx/>
                <a:uFillTx/>
                <a:latin typeface="Segoe UI"/>
                <a:ea typeface="+mn-ea"/>
                <a:cs typeface="Segoe UI" pitchFamily="34" charset="0"/>
              </a:rPr>
              <a:t>Office 365</a:t>
            </a:r>
          </a:p>
          <a:p>
            <a:pPr marL="88900" marR="0" lvl="0" indent="-88900" algn="l" defTabSz="914102" rtl="0" eaLnBrk="1" fontAlgn="base" latinLnBrk="0" hangingPunct="1">
              <a:lnSpc>
                <a:spcPct val="90000"/>
              </a:lnSpc>
              <a:spcBef>
                <a:spcPct val="0"/>
              </a:spcBef>
              <a:spcAft>
                <a:spcPct val="0"/>
              </a:spcAft>
              <a:buClr>
                <a:srgbClr val="2F2F2F">
                  <a:lumMod val="75000"/>
                  <a:lumOff val="25000"/>
                </a:srgbClr>
              </a:buClr>
              <a:buSzTx/>
              <a:buFont typeface="Arial" panose="020B0604020202020204" pitchFamily="34" charset="0"/>
              <a:buChar char="•"/>
              <a:tabLst/>
              <a:defRPr/>
            </a:pPr>
            <a:r>
              <a:rPr kumimoji="0" lang="en-US" sz="800" b="0" i="0" u="none" strike="noStrike" kern="1200" cap="none" spc="0" normalizeH="0" baseline="0" noProof="0" dirty="0">
                <a:ln>
                  <a:noFill/>
                </a:ln>
                <a:solidFill>
                  <a:srgbClr val="393939"/>
                </a:solidFill>
                <a:effectLst/>
                <a:uLnTx/>
                <a:uFillTx/>
                <a:latin typeface="Segoe UI"/>
                <a:ea typeface="+mn-ea"/>
                <a:cs typeface="Segoe UI" pitchFamily="34" charset="0"/>
              </a:rPr>
              <a:t>Microsoft 365</a:t>
            </a:r>
          </a:p>
          <a:p>
            <a:pPr marL="88900" marR="0" lvl="0" indent="-88900" algn="l" defTabSz="914102" rtl="0" eaLnBrk="1" fontAlgn="base" latinLnBrk="0" hangingPunct="1">
              <a:lnSpc>
                <a:spcPct val="90000"/>
              </a:lnSpc>
              <a:spcBef>
                <a:spcPct val="0"/>
              </a:spcBef>
              <a:spcAft>
                <a:spcPct val="0"/>
              </a:spcAft>
              <a:buClr>
                <a:srgbClr val="2F2F2F">
                  <a:lumMod val="75000"/>
                  <a:lumOff val="25000"/>
                </a:srgbClr>
              </a:buClr>
              <a:buSzTx/>
              <a:buFont typeface="Arial" panose="020B0604020202020204" pitchFamily="34" charset="0"/>
              <a:buChar char="•"/>
              <a:tabLst/>
              <a:defRPr/>
            </a:pPr>
            <a:r>
              <a:rPr kumimoji="0" lang="en-US" sz="800" b="0" i="0" u="none" strike="noStrike" kern="1200" cap="none" spc="0" normalizeH="0" baseline="0" noProof="0" dirty="0">
                <a:ln>
                  <a:noFill/>
                </a:ln>
                <a:solidFill>
                  <a:srgbClr val="393939"/>
                </a:solidFill>
                <a:effectLst/>
                <a:uLnTx/>
                <a:uFillTx/>
                <a:latin typeface="Segoe UI"/>
                <a:ea typeface="+mn-ea"/>
                <a:cs typeface="Segoe UI" pitchFamily="34" charset="0"/>
              </a:rPr>
              <a:t>Microsoft Intune </a:t>
            </a:r>
          </a:p>
          <a:p>
            <a:pPr marL="88900" marR="0" lvl="0" indent="-88900" algn="l" defTabSz="914102" rtl="0" eaLnBrk="1" fontAlgn="base" latinLnBrk="0" hangingPunct="1">
              <a:lnSpc>
                <a:spcPct val="90000"/>
              </a:lnSpc>
              <a:spcBef>
                <a:spcPct val="0"/>
              </a:spcBef>
              <a:spcAft>
                <a:spcPct val="0"/>
              </a:spcAft>
              <a:buClr>
                <a:srgbClr val="2F2F2F">
                  <a:lumMod val="75000"/>
                  <a:lumOff val="25000"/>
                </a:srgbClr>
              </a:buClr>
              <a:buSzTx/>
              <a:buFont typeface="Arial" panose="020B0604020202020204" pitchFamily="34" charset="0"/>
              <a:buChar char="•"/>
              <a:tabLst/>
              <a:defRPr/>
            </a:pPr>
            <a:r>
              <a:rPr kumimoji="0" lang="en-US" sz="800" b="0" i="0" u="none" strike="noStrike" kern="1200" cap="none" spc="0" normalizeH="0" baseline="0" noProof="0" dirty="0">
                <a:ln>
                  <a:noFill/>
                </a:ln>
                <a:solidFill>
                  <a:srgbClr val="393939"/>
                </a:solidFill>
                <a:effectLst/>
                <a:uLnTx/>
                <a:uFillTx/>
                <a:latin typeface="Segoe UI"/>
                <a:ea typeface="+mn-ea"/>
                <a:cs typeface="Segoe UI" pitchFamily="34" charset="0"/>
              </a:rPr>
              <a:t>Microsoft Dynamics 365</a:t>
            </a:r>
          </a:p>
          <a:p>
            <a:pPr marL="88900" marR="0" lvl="0" indent="-88900" algn="l" defTabSz="914102" rtl="0" eaLnBrk="1" fontAlgn="base" latinLnBrk="0" hangingPunct="1">
              <a:lnSpc>
                <a:spcPct val="90000"/>
              </a:lnSpc>
              <a:spcBef>
                <a:spcPct val="0"/>
              </a:spcBef>
              <a:spcAft>
                <a:spcPct val="0"/>
              </a:spcAft>
              <a:buClr>
                <a:srgbClr val="2F2F2F">
                  <a:lumMod val="75000"/>
                  <a:lumOff val="25000"/>
                </a:srgbClr>
              </a:buClr>
              <a:buSzTx/>
              <a:buFont typeface="Arial" panose="020B0604020202020204" pitchFamily="34" charset="0"/>
              <a:buChar char="•"/>
              <a:tabLst/>
              <a:defRPr/>
            </a:pPr>
            <a:r>
              <a:rPr kumimoji="0" lang="en-US" sz="800" b="0" i="0" u="none" strike="noStrike" kern="1200" cap="none" spc="0" normalizeH="0" baseline="0" noProof="0" dirty="0">
                <a:ln>
                  <a:noFill/>
                </a:ln>
                <a:solidFill>
                  <a:srgbClr val="393939"/>
                </a:solidFill>
                <a:effectLst/>
                <a:uLnTx/>
                <a:uFillTx/>
                <a:latin typeface="Segoe UI"/>
                <a:ea typeface="+mn-ea"/>
                <a:cs typeface="Segoe UI" pitchFamily="34" charset="0"/>
              </a:rPr>
              <a:t>Microsoft Azure </a:t>
            </a:r>
          </a:p>
        </p:txBody>
      </p:sp>
      <p:sp>
        <p:nvSpPr>
          <p:cNvPr id="95" name="Rectangle 94">
            <a:extLst>
              <a:ext uri="{FF2B5EF4-FFF2-40B4-BE49-F238E27FC236}">
                <a16:creationId xmlns:a16="http://schemas.microsoft.com/office/drawing/2014/main" id="{14C5BFD4-F401-44C8-AEBA-6F58CDDC280C}"/>
              </a:ext>
            </a:extLst>
          </p:cNvPr>
          <p:cNvSpPr/>
          <p:nvPr/>
        </p:nvSpPr>
        <p:spPr bwMode="auto">
          <a:xfrm>
            <a:off x="9813487" y="3135086"/>
            <a:ext cx="1654567" cy="360589"/>
          </a:xfrm>
          <a:prstGeom prst="rect">
            <a:avLst/>
          </a:prstGeom>
          <a:solidFill>
            <a:schemeClr val="bg2">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0" bIns="0" numCol="1" spcCol="0" rtlCol="0" fromWordArt="0" anchor="t" anchorCtr="0" forceAA="0" compatLnSpc="1">
            <a:prstTxWarp prst="textNoShape">
              <a:avLst/>
            </a:prstTxWarp>
            <a:noAutofit/>
          </a:bodyPr>
          <a:lstStyle/>
          <a:p>
            <a:pPr marL="88900" marR="0" lvl="0" indent="-88900" algn="l" defTabSz="914102" rtl="0" eaLnBrk="1" fontAlgn="base" latinLnBrk="0" hangingPunct="1">
              <a:lnSpc>
                <a:spcPct val="90000"/>
              </a:lnSpc>
              <a:spcBef>
                <a:spcPct val="0"/>
              </a:spcBef>
              <a:spcAft>
                <a:spcPct val="0"/>
              </a:spcAft>
              <a:buClr>
                <a:srgbClr val="2F2F2F">
                  <a:lumMod val="75000"/>
                  <a:lumOff val="25000"/>
                </a:srgbClr>
              </a:buClr>
              <a:buSzTx/>
              <a:buFont typeface="Arial" panose="020B0604020202020204" pitchFamily="34" charset="0"/>
              <a:buChar char="•"/>
              <a:tabLst/>
              <a:defRPr/>
            </a:pPr>
            <a:r>
              <a:rPr kumimoji="0" lang="en-US" sz="800" b="0" i="0" u="none" strike="noStrike" kern="1200" cap="none" spc="0" normalizeH="0" baseline="0" noProof="0" dirty="0">
                <a:ln>
                  <a:noFill/>
                </a:ln>
                <a:solidFill>
                  <a:srgbClr val="393939"/>
                </a:solidFill>
                <a:effectLst/>
                <a:uLnTx/>
                <a:uFillTx/>
                <a:latin typeface="Segoe UI"/>
                <a:ea typeface="+mn-ea"/>
                <a:cs typeface="Segoe UI" pitchFamily="34" charset="0"/>
              </a:rPr>
              <a:t>Automated monitoring, </a:t>
            </a:r>
            <a:br>
              <a:rPr kumimoji="0" lang="en-US" sz="800" b="0" i="0" u="none" strike="noStrike" kern="1200" cap="none" spc="0" normalizeH="0" baseline="0" noProof="0" dirty="0">
                <a:ln>
                  <a:noFill/>
                </a:ln>
                <a:solidFill>
                  <a:srgbClr val="393939"/>
                </a:solidFill>
                <a:effectLst/>
                <a:uLnTx/>
                <a:uFillTx/>
                <a:latin typeface="Segoe UI"/>
                <a:ea typeface="+mn-ea"/>
                <a:cs typeface="Segoe UI" pitchFamily="34" charset="0"/>
              </a:rPr>
            </a:br>
            <a:r>
              <a:rPr kumimoji="0" lang="en-US" sz="800" b="0" i="0" u="none" strike="noStrike" kern="1200" cap="none" spc="0" normalizeH="0" baseline="0" noProof="0" dirty="0">
                <a:ln>
                  <a:noFill/>
                </a:ln>
                <a:solidFill>
                  <a:srgbClr val="393939"/>
                </a:solidFill>
                <a:effectLst/>
                <a:uLnTx/>
                <a:uFillTx/>
                <a:latin typeface="Segoe UI"/>
                <a:ea typeface="+mn-ea"/>
                <a:cs typeface="Segoe UI" pitchFamily="34" charset="0"/>
              </a:rPr>
              <a:t>alerting &amp; logging </a:t>
            </a:r>
          </a:p>
        </p:txBody>
      </p:sp>
      <p:sp>
        <p:nvSpPr>
          <p:cNvPr id="8" name="Isosceles Triangle 7">
            <a:extLst>
              <a:ext uri="{FF2B5EF4-FFF2-40B4-BE49-F238E27FC236}">
                <a16:creationId xmlns:a16="http://schemas.microsoft.com/office/drawing/2014/main" id="{598A9B9E-0009-49C9-9668-C656B8231628}"/>
              </a:ext>
            </a:extLst>
          </p:cNvPr>
          <p:cNvSpPr/>
          <p:nvPr/>
        </p:nvSpPr>
        <p:spPr bwMode="auto">
          <a:xfrm rot="8557341">
            <a:off x="6220646" y="4704398"/>
            <a:ext cx="2063384" cy="1491109"/>
          </a:xfrm>
          <a:prstGeom prst="triangl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1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 name="Rectangle 3">
            <a:extLst>
              <a:ext uri="{FF2B5EF4-FFF2-40B4-BE49-F238E27FC236}">
                <a16:creationId xmlns:a16="http://schemas.microsoft.com/office/drawing/2014/main" id="{99C5BD1E-0B25-4DDB-9508-0159738E31B9}"/>
              </a:ext>
            </a:extLst>
          </p:cNvPr>
          <p:cNvSpPr/>
          <p:nvPr/>
        </p:nvSpPr>
        <p:spPr bwMode="auto">
          <a:xfrm>
            <a:off x="6216847" y="3660756"/>
            <a:ext cx="1645919" cy="1259587"/>
          </a:xfrm>
          <a:prstGeom prst="rect">
            <a:avLst/>
          </a:prstGeom>
          <a:solidFill>
            <a:schemeClr val="bg2">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27432" bIns="0" numCol="1" spcCol="0" rtlCol="0" fromWordArt="0" anchor="t" anchorCtr="0" forceAA="0" compatLnSpc="1">
            <a:prstTxWarp prst="textNoShape">
              <a:avLst/>
            </a:prstTxWarp>
            <a:noAutofit/>
          </a:bodyPr>
          <a:lstStyle/>
          <a:p>
            <a:pPr marL="88900" marR="0" lvl="0" indent="-88900" algn="l" defTabSz="914102" rtl="0" eaLnBrk="1" fontAlgn="base" latinLnBrk="0" hangingPunct="1">
              <a:lnSpc>
                <a:spcPct val="90000"/>
              </a:lnSpc>
              <a:spcBef>
                <a:spcPct val="0"/>
              </a:spcBef>
              <a:spcAft>
                <a:spcPct val="0"/>
              </a:spcAft>
              <a:buClr>
                <a:srgbClr val="2F2F2F">
                  <a:lumMod val="75000"/>
                  <a:lumOff val="25000"/>
                </a:srgbClr>
              </a:buClr>
              <a:buSzTx/>
              <a:buFont typeface="Arial" panose="020B0604020202020204" pitchFamily="34" charset="0"/>
              <a:buChar char="•"/>
              <a:tabLst/>
              <a:defRPr/>
            </a:pPr>
            <a:r>
              <a:rPr kumimoji="0" lang="en-US" sz="800" b="0" i="0" u="none" strike="noStrike" kern="1200" cap="none" spc="0" normalizeH="0" baseline="0" noProof="0" dirty="0">
                <a:ln>
                  <a:noFill/>
                </a:ln>
                <a:solidFill>
                  <a:srgbClr val="393939"/>
                </a:solidFill>
                <a:effectLst/>
                <a:uLnTx/>
                <a:uFillTx/>
                <a:latin typeface="Segoe UI"/>
                <a:ea typeface="+mn-ea"/>
                <a:cs typeface="Segoe UI" pitchFamily="34" charset="0"/>
              </a:rPr>
              <a:t>Cloud services</a:t>
            </a:r>
          </a:p>
          <a:p>
            <a:pPr marL="88900" marR="0" lvl="0" indent="-88900" algn="l" defTabSz="914102" rtl="0" eaLnBrk="1" fontAlgn="base" latinLnBrk="0" hangingPunct="1">
              <a:lnSpc>
                <a:spcPct val="90000"/>
              </a:lnSpc>
              <a:spcBef>
                <a:spcPct val="0"/>
              </a:spcBef>
              <a:spcAft>
                <a:spcPct val="0"/>
              </a:spcAft>
              <a:buClr>
                <a:srgbClr val="2F2F2F">
                  <a:lumMod val="75000"/>
                  <a:lumOff val="25000"/>
                </a:srgbClr>
              </a:buClr>
              <a:buSzTx/>
              <a:buFont typeface="Arial" panose="020B0604020202020204" pitchFamily="34" charset="0"/>
              <a:buChar char="•"/>
              <a:tabLst/>
              <a:defRPr/>
            </a:pPr>
            <a:r>
              <a:rPr kumimoji="0" lang="en-US" sz="800" b="0" i="0" u="none" strike="noStrike" kern="1200" cap="none" spc="0" normalizeH="0" baseline="0" noProof="0" dirty="0">
                <a:ln>
                  <a:noFill/>
                </a:ln>
                <a:solidFill>
                  <a:srgbClr val="393939"/>
                </a:solidFill>
                <a:effectLst/>
                <a:uLnTx/>
                <a:uFillTx/>
                <a:latin typeface="Segoe UI"/>
                <a:ea typeface="+mn-ea"/>
                <a:cs typeface="Segoe UI" pitchFamily="34" charset="0"/>
              </a:rPr>
              <a:t>Critical response support</a:t>
            </a:r>
          </a:p>
          <a:p>
            <a:pPr marL="88900" marR="0" lvl="0" indent="-88900" algn="l" defTabSz="914102" rtl="0" eaLnBrk="1" fontAlgn="base" latinLnBrk="0" hangingPunct="1">
              <a:lnSpc>
                <a:spcPct val="90000"/>
              </a:lnSpc>
              <a:spcBef>
                <a:spcPct val="0"/>
              </a:spcBef>
              <a:spcAft>
                <a:spcPct val="0"/>
              </a:spcAft>
              <a:buClr>
                <a:srgbClr val="2F2F2F">
                  <a:lumMod val="75000"/>
                  <a:lumOff val="25000"/>
                </a:srgbClr>
              </a:buClr>
              <a:buSzTx/>
              <a:buFont typeface="Arial" panose="020B0604020202020204" pitchFamily="34" charset="0"/>
              <a:buChar char="•"/>
              <a:tabLst/>
              <a:defRPr/>
            </a:pPr>
            <a:r>
              <a:rPr kumimoji="0" lang="en-US" sz="800" b="0" i="0" u="none" strike="noStrike" kern="1200" cap="none" spc="0" normalizeH="0" baseline="0" noProof="0" dirty="0">
                <a:ln>
                  <a:noFill/>
                </a:ln>
                <a:solidFill>
                  <a:srgbClr val="393939"/>
                </a:solidFill>
                <a:effectLst/>
                <a:uLnTx/>
                <a:uFillTx/>
                <a:latin typeface="Segoe UI"/>
                <a:ea typeface="+mn-ea"/>
                <a:cs typeface="Segoe UI" pitchFamily="34" charset="0"/>
              </a:rPr>
              <a:t>Device monitoring </a:t>
            </a:r>
          </a:p>
          <a:p>
            <a:pPr marL="88900" marR="0" lvl="0" indent="-88900" algn="l" defTabSz="914102" rtl="0" eaLnBrk="1" fontAlgn="base" latinLnBrk="0" hangingPunct="1">
              <a:lnSpc>
                <a:spcPct val="90000"/>
              </a:lnSpc>
              <a:spcBef>
                <a:spcPct val="0"/>
              </a:spcBef>
              <a:spcAft>
                <a:spcPct val="0"/>
              </a:spcAft>
              <a:buClr>
                <a:srgbClr val="2F2F2F">
                  <a:lumMod val="75000"/>
                  <a:lumOff val="25000"/>
                </a:srgbClr>
              </a:buClr>
              <a:buSzTx/>
              <a:buFont typeface="Arial" panose="020B0604020202020204" pitchFamily="34" charset="0"/>
              <a:buChar char="•"/>
              <a:tabLst/>
              <a:defRPr/>
            </a:pPr>
            <a:r>
              <a:rPr kumimoji="0" lang="en-US" sz="800" b="0" i="0" u="none" strike="noStrike" kern="1200" cap="none" spc="0" normalizeH="0" baseline="0" noProof="0" dirty="0">
                <a:ln>
                  <a:noFill/>
                </a:ln>
                <a:solidFill>
                  <a:srgbClr val="393939"/>
                </a:solidFill>
                <a:effectLst/>
                <a:uLnTx/>
                <a:uFillTx/>
                <a:latin typeface="Segoe UI"/>
                <a:ea typeface="+mn-ea"/>
                <a:cs typeface="Segoe UI" pitchFamily="34" charset="0"/>
              </a:rPr>
              <a:t>Anti-virus &amp; hack checks</a:t>
            </a:r>
          </a:p>
          <a:p>
            <a:pPr marL="88900" marR="0" lvl="0" indent="-88900" algn="l" defTabSz="914102" rtl="0" eaLnBrk="1" fontAlgn="base" latinLnBrk="0" hangingPunct="1">
              <a:lnSpc>
                <a:spcPct val="90000"/>
              </a:lnSpc>
              <a:spcBef>
                <a:spcPct val="0"/>
              </a:spcBef>
              <a:spcAft>
                <a:spcPct val="0"/>
              </a:spcAft>
              <a:buClr>
                <a:srgbClr val="2F2F2F">
                  <a:lumMod val="75000"/>
                  <a:lumOff val="25000"/>
                </a:srgbClr>
              </a:buClr>
              <a:buSzTx/>
              <a:buFont typeface="Arial" panose="020B0604020202020204" pitchFamily="34" charset="0"/>
              <a:buChar char="•"/>
              <a:tabLst/>
              <a:defRPr/>
            </a:pPr>
            <a:r>
              <a:rPr kumimoji="0" lang="en-US" sz="800" b="0" i="0" u="none" strike="noStrike" kern="1200" cap="none" spc="0" normalizeH="0" baseline="0" noProof="0" dirty="0">
                <a:ln>
                  <a:noFill/>
                </a:ln>
                <a:solidFill>
                  <a:srgbClr val="393939"/>
                </a:solidFill>
                <a:effectLst/>
                <a:uLnTx/>
                <a:uFillTx/>
                <a:latin typeface="Segoe UI"/>
                <a:ea typeface="+mn-ea"/>
                <a:cs typeface="Segoe UI" pitchFamily="34" charset="0"/>
              </a:rPr>
              <a:t>Proactive backups &amp; monitoring </a:t>
            </a:r>
          </a:p>
          <a:p>
            <a:pPr marL="88900" marR="0" lvl="0" indent="-88900" algn="l" defTabSz="914102" rtl="0" eaLnBrk="1" fontAlgn="base" latinLnBrk="0" hangingPunct="1">
              <a:lnSpc>
                <a:spcPct val="90000"/>
              </a:lnSpc>
              <a:spcBef>
                <a:spcPct val="0"/>
              </a:spcBef>
              <a:spcAft>
                <a:spcPct val="0"/>
              </a:spcAft>
              <a:buClr>
                <a:srgbClr val="2F2F2F">
                  <a:lumMod val="75000"/>
                  <a:lumOff val="25000"/>
                </a:srgbClr>
              </a:buClr>
              <a:buSzTx/>
              <a:buFont typeface="Arial" panose="020B0604020202020204" pitchFamily="34" charset="0"/>
              <a:buChar char="•"/>
              <a:tabLst/>
              <a:defRPr/>
            </a:pPr>
            <a:r>
              <a:rPr kumimoji="0" lang="en-US" sz="800" b="0" i="0" u="none" strike="noStrike" kern="1200" cap="none" spc="0" normalizeH="0" baseline="0" noProof="0" dirty="0">
                <a:ln>
                  <a:noFill/>
                </a:ln>
                <a:solidFill>
                  <a:srgbClr val="393939"/>
                </a:solidFill>
                <a:effectLst/>
                <a:uLnTx/>
                <a:uFillTx/>
                <a:latin typeface="Segoe UI"/>
                <a:ea typeface="+mn-ea"/>
                <a:cs typeface="Segoe UI" pitchFamily="34" charset="0"/>
              </a:rPr>
              <a:t>Security management &amp; identify protection</a:t>
            </a:r>
          </a:p>
          <a:p>
            <a:pPr marL="88900" marR="0" lvl="0" indent="-88900" algn="l" defTabSz="914102" rtl="0" eaLnBrk="1" fontAlgn="base" latinLnBrk="0" hangingPunct="1">
              <a:lnSpc>
                <a:spcPct val="90000"/>
              </a:lnSpc>
              <a:spcBef>
                <a:spcPct val="0"/>
              </a:spcBef>
              <a:spcAft>
                <a:spcPct val="0"/>
              </a:spcAft>
              <a:buClr>
                <a:srgbClr val="2F2F2F">
                  <a:lumMod val="75000"/>
                  <a:lumOff val="25000"/>
                </a:srgbClr>
              </a:buClr>
              <a:buSzTx/>
              <a:buFont typeface="Arial" panose="020B0604020202020204" pitchFamily="34" charset="0"/>
              <a:buChar char="•"/>
              <a:tabLst/>
              <a:defRPr/>
            </a:pPr>
            <a:r>
              <a:rPr kumimoji="0" lang="en-US" sz="800" b="0" i="0" u="none" strike="noStrike" kern="1200" cap="none" spc="0" normalizeH="0" baseline="0" noProof="0" dirty="0">
                <a:ln>
                  <a:noFill/>
                </a:ln>
                <a:solidFill>
                  <a:srgbClr val="393939"/>
                </a:solidFill>
                <a:effectLst/>
                <a:uLnTx/>
                <a:uFillTx/>
                <a:latin typeface="Segoe UI"/>
                <a:ea typeface="+mn-ea"/>
                <a:cs typeface="Segoe UI" pitchFamily="34" charset="0"/>
              </a:rPr>
              <a:t>MDM</a:t>
            </a:r>
          </a:p>
          <a:p>
            <a:pPr marL="88900" marR="0" lvl="0" indent="-88900" algn="l" defTabSz="914102" rtl="0" eaLnBrk="1" fontAlgn="base" latinLnBrk="0" hangingPunct="1">
              <a:lnSpc>
                <a:spcPct val="90000"/>
              </a:lnSpc>
              <a:spcBef>
                <a:spcPct val="0"/>
              </a:spcBef>
              <a:spcAft>
                <a:spcPct val="0"/>
              </a:spcAft>
              <a:buClr>
                <a:srgbClr val="2F2F2F">
                  <a:lumMod val="75000"/>
                  <a:lumOff val="25000"/>
                </a:srgbClr>
              </a:buClr>
              <a:buSzTx/>
              <a:buFont typeface="Arial" panose="020B0604020202020204" pitchFamily="34" charset="0"/>
              <a:buChar char="•"/>
              <a:tabLst/>
              <a:defRPr/>
            </a:pPr>
            <a:r>
              <a:rPr kumimoji="0" lang="en-US" sz="800" b="0" i="0" u="none" strike="noStrike" kern="1200" cap="none" spc="0" normalizeH="0" baseline="0" noProof="0" dirty="0">
                <a:ln>
                  <a:noFill/>
                </a:ln>
                <a:solidFill>
                  <a:srgbClr val="393939"/>
                </a:solidFill>
                <a:effectLst/>
                <a:uLnTx/>
                <a:uFillTx/>
                <a:latin typeface="Segoe UI"/>
                <a:ea typeface="+mn-ea"/>
                <a:cs typeface="Segoe UI" pitchFamily="34" charset="0"/>
              </a:rPr>
              <a:t>Network monitoring</a:t>
            </a:r>
          </a:p>
        </p:txBody>
      </p:sp>
      <p:sp>
        <p:nvSpPr>
          <p:cNvPr id="100" name="Rectangle 99">
            <a:extLst>
              <a:ext uri="{FF2B5EF4-FFF2-40B4-BE49-F238E27FC236}">
                <a16:creationId xmlns:a16="http://schemas.microsoft.com/office/drawing/2014/main" id="{2DCB0320-80CD-45BC-9581-983A1A602EEC}"/>
              </a:ext>
            </a:extLst>
          </p:cNvPr>
          <p:cNvSpPr/>
          <p:nvPr/>
        </p:nvSpPr>
        <p:spPr>
          <a:xfrm>
            <a:off x="4237829" y="5793294"/>
            <a:ext cx="1736373" cy="286232"/>
          </a:xfrm>
          <a:prstGeom prst="rect">
            <a:avLst/>
          </a:prstGeom>
          <a:noFill/>
        </p:spPr>
        <p:txBody>
          <a:bodyPr wrap="none" anchor="ctr">
            <a:sp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PROJECT SERVICES</a:t>
            </a:r>
          </a:p>
        </p:txBody>
      </p:sp>
      <p:sp>
        <p:nvSpPr>
          <p:cNvPr id="102" name="Rectangle 101">
            <a:extLst>
              <a:ext uri="{FF2B5EF4-FFF2-40B4-BE49-F238E27FC236}">
                <a16:creationId xmlns:a16="http://schemas.microsoft.com/office/drawing/2014/main" id="{B76B4B0B-49EA-4DE9-8BAD-6CFF0634FFE9}"/>
              </a:ext>
            </a:extLst>
          </p:cNvPr>
          <p:cNvSpPr/>
          <p:nvPr/>
        </p:nvSpPr>
        <p:spPr bwMode="auto">
          <a:xfrm>
            <a:off x="4411152" y="4256201"/>
            <a:ext cx="1645920" cy="690268"/>
          </a:xfrm>
          <a:prstGeom prst="rect">
            <a:avLst/>
          </a:prstGeom>
          <a:solidFill>
            <a:schemeClr val="bg2">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0" bIns="0" numCol="1" spcCol="0" rtlCol="0" fromWordArt="0" anchor="t" anchorCtr="0" forceAA="0" compatLnSpc="1">
            <a:prstTxWarp prst="textNoShape">
              <a:avLst/>
            </a:prstTxWarp>
            <a:noAutofit/>
          </a:bodyPr>
          <a:lstStyle/>
          <a:p>
            <a:pPr marL="88900" marR="0" lvl="0" indent="-88900" algn="l" defTabSz="914102" rtl="0" eaLnBrk="1" fontAlgn="base" latinLnBrk="0" hangingPunct="1">
              <a:lnSpc>
                <a:spcPct val="90000"/>
              </a:lnSpc>
              <a:spcBef>
                <a:spcPct val="0"/>
              </a:spcBef>
              <a:spcAft>
                <a:spcPct val="0"/>
              </a:spcAft>
              <a:buClr>
                <a:srgbClr val="2F2F2F">
                  <a:lumMod val="75000"/>
                  <a:lumOff val="25000"/>
                </a:srgbClr>
              </a:buClr>
              <a:buSzTx/>
              <a:buFont typeface="Arial" panose="020B0604020202020204" pitchFamily="34" charset="0"/>
              <a:buChar char="•"/>
              <a:tabLst/>
              <a:defRPr/>
            </a:pPr>
            <a:r>
              <a:rPr kumimoji="0" lang="en-US" sz="800" b="0" i="0" u="none" strike="noStrike" kern="1200" cap="none" spc="0" normalizeH="0" baseline="0" noProof="0" dirty="0">
                <a:ln>
                  <a:noFill/>
                </a:ln>
                <a:solidFill>
                  <a:srgbClr val="393939"/>
                </a:solidFill>
                <a:effectLst/>
                <a:uLnTx/>
                <a:uFillTx/>
                <a:latin typeface="Segoe UI"/>
                <a:ea typeface="Segoe UI" pitchFamily="34" charset="0"/>
                <a:cs typeface="Segoe UI" pitchFamily="34" charset="0"/>
              </a:rPr>
              <a:t>Deployment</a:t>
            </a:r>
          </a:p>
          <a:p>
            <a:pPr marL="88900" marR="0" lvl="0" indent="-88900" algn="l" defTabSz="914102" rtl="0" eaLnBrk="1" fontAlgn="base" latinLnBrk="0" hangingPunct="1">
              <a:lnSpc>
                <a:spcPct val="90000"/>
              </a:lnSpc>
              <a:spcBef>
                <a:spcPct val="0"/>
              </a:spcBef>
              <a:spcAft>
                <a:spcPct val="0"/>
              </a:spcAft>
              <a:buClr>
                <a:srgbClr val="2F2F2F">
                  <a:lumMod val="75000"/>
                  <a:lumOff val="25000"/>
                </a:srgbClr>
              </a:buClr>
              <a:buSzTx/>
              <a:buFont typeface="Arial" panose="020B0604020202020204" pitchFamily="34" charset="0"/>
              <a:buChar char="•"/>
              <a:tabLst/>
              <a:defRPr/>
            </a:pPr>
            <a:r>
              <a:rPr kumimoji="0" lang="en-US" sz="800" b="0" i="0" u="none" strike="noStrike" kern="1200" cap="none" spc="0" normalizeH="0" baseline="0" noProof="0" dirty="0">
                <a:ln>
                  <a:noFill/>
                </a:ln>
                <a:solidFill>
                  <a:srgbClr val="393939"/>
                </a:solidFill>
                <a:effectLst/>
                <a:uLnTx/>
                <a:uFillTx/>
                <a:latin typeface="Segoe UI"/>
                <a:ea typeface="Segoe UI" pitchFamily="34" charset="0"/>
                <a:cs typeface="Segoe UI" pitchFamily="34" charset="0"/>
              </a:rPr>
              <a:t>Identify, access &amp; info protection </a:t>
            </a:r>
          </a:p>
          <a:p>
            <a:pPr marL="88900" marR="0" lvl="0" indent="-88900" algn="l" defTabSz="914102" rtl="0" eaLnBrk="1" fontAlgn="base" latinLnBrk="0" hangingPunct="1">
              <a:lnSpc>
                <a:spcPct val="90000"/>
              </a:lnSpc>
              <a:spcBef>
                <a:spcPct val="0"/>
              </a:spcBef>
              <a:spcAft>
                <a:spcPct val="0"/>
              </a:spcAft>
              <a:buClr>
                <a:srgbClr val="2F2F2F">
                  <a:lumMod val="75000"/>
                  <a:lumOff val="25000"/>
                </a:srgbClr>
              </a:buClr>
              <a:buSzTx/>
              <a:buFont typeface="Arial" panose="020B0604020202020204" pitchFamily="34" charset="0"/>
              <a:buChar char="•"/>
              <a:tabLst/>
              <a:defRPr/>
            </a:pPr>
            <a:r>
              <a:rPr kumimoji="0" lang="en-US" sz="800" b="0" i="0" u="none" strike="noStrike" kern="1200" cap="none" spc="0" normalizeH="0" baseline="0" noProof="0" dirty="0">
                <a:ln>
                  <a:noFill/>
                </a:ln>
                <a:solidFill>
                  <a:schemeClr val="bg1">
                    <a:lumMod val="25000"/>
                  </a:schemeClr>
                </a:solidFill>
                <a:effectLst/>
                <a:uLnTx/>
                <a:uFillTx/>
                <a:latin typeface="Segoe UI"/>
                <a:ea typeface="Segoe UI" pitchFamily="34" charset="0"/>
                <a:cs typeface="Segoe UI" pitchFamily="34" charset="0"/>
              </a:rPr>
              <a:t>Desktop </a:t>
            </a:r>
            <a:r>
              <a:rPr kumimoji="0" lang="en-US" sz="800" b="0" i="0" u="none" strike="noStrike" kern="1200" cap="none" spc="0" normalizeH="0" baseline="0" noProof="0" dirty="0" err="1">
                <a:ln>
                  <a:noFill/>
                </a:ln>
                <a:solidFill>
                  <a:schemeClr val="bg1">
                    <a:lumMod val="25000"/>
                  </a:schemeClr>
                </a:solidFill>
                <a:effectLst/>
                <a:uLnTx/>
                <a:uFillTx/>
                <a:latin typeface="Segoe UI"/>
                <a:ea typeface="Segoe UI" pitchFamily="34" charset="0"/>
                <a:cs typeface="Segoe UI" pitchFamily="34" charset="0"/>
              </a:rPr>
              <a:t>virtualisation</a:t>
            </a:r>
            <a:endParaRPr kumimoji="0" lang="en-US" sz="800" b="0" i="0" u="none" strike="noStrike" kern="1200" cap="none" spc="0" normalizeH="0" baseline="0" noProof="0" dirty="0">
              <a:ln>
                <a:noFill/>
              </a:ln>
              <a:solidFill>
                <a:schemeClr val="bg1">
                  <a:lumMod val="25000"/>
                </a:schemeClr>
              </a:solidFill>
              <a:effectLst/>
              <a:uLnTx/>
              <a:uFillTx/>
              <a:latin typeface="Segoe UI"/>
              <a:ea typeface="Segoe UI" pitchFamily="34" charset="0"/>
              <a:cs typeface="Segoe UI" pitchFamily="34" charset="0"/>
            </a:endParaRPr>
          </a:p>
          <a:p>
            <a:pPr marL="88900" marR="0" lvl="0" indent="-88900" algn="l" defTabSz="914102" rtl="0" eaLnBrk="1" fontAlgn="base" latinLnBrk="0" hangingPunct="1">
              <a:lnSpc>
                <a:spcPct val="90000"/>
              </a:lnSpc>
              <a:spcBef>
                <a:spcPct val="0"/>
              </a:spcBef>
              <a:spcAft>
                <a:spcPct val="0"/>
              </a:spcAft>
              <a:buClr>
                <a:srgbClr val="2F2F2F">
                  <a:lumMod val="75000"/>
                  <a:lumOff val="25000"/>
                </a:srgbClr>
              </a:buClr>
              <a:buSzTx/>
              <a:buFont typeface="Arial" panose="020B0604020202020204" pitchFamily="34" charset="0"/>
              <a:buChar char="•"/>
              <a:tabLst/>
              <a:defRPr/>
            </a:pPr>
            <a:r>
              <a:rPr kumimoji="0" lang="en-US" sz="800" b="0" i="0" u="none" strike="noStrike" kern="1200" cap="none" spc="0" normalizeH="0" baseline="0" noProof="0" dirty="0">
                <a:ln>
                  <a:noFill/>
                </a:ln>
                <a:solidFill>
                  <a:schemeClr val="bg1">
                    <a:lumMod val="25000"/>
                  </a:schemeClr>
                </a:solidFill>
                <a:effectLst/>
                <a:uLnTx/>
                <a:uFillTx/>
                <a:latin typeface="Segoe UI"/>
                <a:ea typeface="Segoe UI" pitchFamily="34" charset="0"/>
                <a:cs typeface="Segoe UI" pitchFamily="34" charset="0"/>
              </a:rPr>
              <a:t>Cloud readiness</a:t>
            </a:r>
          </a:p>
        </p:txBody>
      </p:sp>
      <p:sp>
        <p:nvSpPr>
          <p:cNvPr id="136" name="Rectangle 135"/>
          <p:cNvSpPr/>
          <p:nvPr/>
        </p:nvSpPr>
        <p:spPr bwMode="auto">
          <a:xfrm>
            <a:off x="805912" y="1675922"/>
            <a:ext cx="1929539" cy="286232"/>
          </a:xfrm>
          <a:prstGeom prst="rect">
            <a:avLst/>
          </a:prstGeom>
          <a:noFill/>
        </p:spPr>
        <p:txBody>
          <a:bodyPr wrap="square">
            <a:sp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a:ln>
                  <a:noFill/>
                </a:ln>
                <a:solidFill>
                  <a:srgbClr val="393939"/>
                </a:solidFill>
                <a:effectLst/>
                <a:uLnTx/>
                <a:uFillTx/>
                <a:latin typeface="Segoe UI Semibold" panose="020B0702040204020203" pitchFamily="34" charset="0"/>
                <a:ea typeface="+mn-ea"/>
                <a:cs typeface="Segoe UI Semibold" panose="020B0702040204020203" pitchFamily="34" charset="0"/>
              </a:rPr>
              <a:t>ENVISION</a:t>
            </a:r>
          </a:p>
        </p:txBody>
      </p:sp>
      <p:cxnSp>
        <p:nvCxnSpPr>
          <p:cNvPr id="29" name="Straight Arrow Connector 28">
            <a:extLst>
              <a:ext uri="{FF2B5EF4-FFF2-40B4-BE49-F238E27FC236}">
                <a16:creationId xmlns:a16="http://schemas.microsoft.com/office/drawing/2014/main" id="{1926076E-BA1B-4741-9E67-509EB22FA249}"/>
              </a:ext>
            </a:extLst>
          </p:cNvPr>
          <p:cNvCxnSpPr/>
          <p:nvPr/>
        </p:nvCxnSpPr>
        <p:spPr>
          <a:xfrm>
            <a:off x="536559" y="6388790"/>
            <a:ext cx="11246483" cy="0"/>
          </a:xfrm>
          <a:prstGeom prst="straightConnector1">
            <a:avLst/>
          </a:prstGeom>
          <a:ln w="34925" cap="rnd">
            <a:solidFill>
              <a:schemeClr val="bg1">
                <a:lumMod val="75000"/>
              </a:schemeClr>
            </a:solidFill>
            <a:prstDash val="sysDot"/>
            <a:headEnd type="none"/>
            <a:tailEnd type="triangle" w="lg"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AD26F672-591A-47AB-8206-FF19B612599E}"/>
              </a:ext>
            </a:extLst>
          </p:cNvPr>
          <p:cNvCxnSpPr>
            <a:cxnSpLocks/>
          </p:cNvCxnSpPr>
          <p:nvPr/>
        </p:nvCxnSpPr>
        <p:spPr>
          <a:xfrm flipV="1">
            <a:off x="537117" y="1602894"/>
            <a:ext cx="0" cy="4711846"/>
          </a:xfrm>
          <a:prstGeom prst="straightConnector1">
            <a:avLst/>
          </a:prstGeom>
          <a:ln w="34925" cap="rnd">
            <a:solidFill>
              <a:schemeClr val="bg1">
                <a:lumMod val="75000"/>
              </a:schemeClr>
            </a:solidFill>
            <a:prstDash val="sysDot"/>
            <a:headEnd type="none"/>
            <a:tailEnd type="triangle" w="lg" len="med"/>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478C2F72-DCC6-4A2A-8ADC-8E558F286950}"/>
              </a:ext>
            </a:extLst>
          </p:cNvPr>
          <p:cNvSpPr/>
          <p:nvPr/>
        </p:nvSpPr>
        <p:spPr>
          <a:xfrm rot="16200000">
            <a:off x="-437006" y="3901863"/>
            <a:ext cx="1952779" cy="237757"/>
          </a:xfrm>
          <a:prstGeom prst="rect">
            <a:avLst/>
          </a:prstGeom>
          <a:solidFill>
            <a:schemeClr val="bg2"/>
          </a:solidFill>
        </p:spPr>
        <p:txBody>
          <a:bodyPr wrap="none">
            <a:sp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050" b="0" i="0" u="none" strike="noStrike" kern="0" cap="none" spc="300" normalizeH="0" baseline="0" noProof="0" dirty="0">
                <a:ln>
                  <a:noFill/>
                </a:ln>
                <a:solidFill>
                  <a:srgbClr val="393939"/>
                </a:solidFill>
                <a:effectLst/>
                <a:uLnTx/>
                <a:uFillTx/>
                <a:latin typeface="Segoe UI Semibold" panose="020B0702040204020203" pitchFamily="34" charset="0"/>
                <a:ea typeface="Segoe UI" pitchFamily="34" charset="0"/>
                <a:cs typeface="Segoe UI Semibold" panose="020B0702040204020203" pitchFamily="34" charset="0"/>
              </a:rPr>
              <a:t>PARTNER REVENUE</a:t>
            </a:r>
          </a:p>
        </p:txBody>
      </p:sp>
      <p:sp>
        <p:nvSpPr>
          <p:cNvPr id="33" name="Rectangle 32">
            <a:extLst>
              <a:ext uri="{FF2B5EF4-FFF2-40B4-BE49-F238E27FC236}">
                <a16:creationId xmlns:a16="http://schemas.microsoft.com/office/drawing/2014/main" id="{610BEADE-C440-4250-A33C-DB39C49031F0}"/>
              </a:ext>
            </a:extLst>
          </p:cNvPr>
          <p:cNvSpPr/>
          <p:nvPr/>
        </p:nvSpPr>
        <p:spPr>
          <a:xfrm>
            <a:off x="5729066" y="6275735"/>
            <a:ext cx="720069" cy="237757"/>
          </a:xfrm>
          <a:prstGeom prst="rect">
            <a:avLst/>
          </a:prstGeom>
          <a:solidFill>
            <a:schemeClr val="bg2"/>
          </a:solidFill>
        </p:spPr>
        <p:txBody>
          <a:bodyPr wrap="none">
            <a:sp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050" b="0" i="0" u="none" strike="noStrike" kern="0" cap="none" spc="300" normalizeH="0" baseline="0" noProof="0" dirty="0">
                <a:ln>
                  <a:noFill/>
                </a:ln>
                <a:solidFill>
                  <a:srgbClr val="393939"/>
                </a:solidFill>
                <a:effectLst/>
                <a:uLnTx/>
                <a:uFillTx/>
                <a:latin typeface="Segoe UI Semibold" panose="020B0702040204020203" pitchFamily="34" charset="0"/>
                <a:ea typeface="+mn-ea"/>
                <a:cs typeface="Segoe UI Semibold" panose="020B0702040204020203" pitchFamily="34" charset="0"/>
              </a:rPr>
              <a:t> TIME</a:t>
            </a:r>
          </a:p>
        </p:txBody>
      </p:sp>
      <p:sp>
        <p:nvSpPr>
          <p:cNvPr id="112" name="Rectangle 111">
            <a:extLst>
              <a:ext uri="{FF2B5EF4-FFF2-40B4-BE49-F238E27FC236}">
                <a16:creationId xmlns:a16="http://schemas.microsoft.com/office/drawing/2014/main" id="{0C9D6613-752E-496F-824D-311EC6FE02B0}"/>
              </a:ext>
            </a:extLst>
          </p:cNvPr>
          <p:cNvSpPr/>
          <p:nvPr/>
        </p:nvSpPr>
        <p:spPr bwMode="auto">
          <a:xfrm>
            <a:off x="2797444" y="1675922"/>
            <a:ext cx="4370522" cy="286232"/>
          </a:xfrm>
          <a:prstGeom prst="rect">
            <a:avLst/>
          </a:prstGeom>
          <a:noFill/>
        </p:spPr>
        <p:txBody>
          <a:bodyPr wrap="square">
            <a:sp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a:ln>
                  <a:noFill/>
                </a:ln>
                <a:solidFill>
                  <a:srgbClr val="393939"/>
                </a:solidFill>
                <a:effectLst/>
                <a:uLnTx/>
                <a:uFillTx/>
                <a:latin typeface="Segoe UI Semibold" panose="020B0702040204020203" pitchFamily="34" charset="0"/>
                <a:ea typeface="+mn-ea"/>
                <a:cs typeface="Segoe UI Semibold" panose="020B0702040204020203" pitchFamily="34" charset="0"/>
              </a:rPr>
              <a:t>ONBOARD</a:t>
            </a:r>
          </a:p>
        </p:txBody>
      </p:sp>
      <p:sp>
        <p:nvSpPr>
          <p:cNvPr id="126" name="Rectangle 125">
            <a:extLst>
              <a:ext uri="{FF2B5EF4-FFF2-40B4-BE49-F238E27FC236}">
                <a16:creationId xmlns:a16="http://schemas.microsoft.com/office/drawing/2014/main" id="{32332A2A-F2A0-46F6-A3D4-A3AE4340D64F}"/>
              </a:ext>
            </a:extLst>
          </p:cNvPr>
          <p:cNvSpPr/>
          <p:nvPr/>
        </p:nvSpPr>
        <p:spPr bwMode="auto">
          <a:xfrm>
            <a:off x="7222210" y="1675922"/>
            <a:ext cx="4246536" cy="286232"/>
          </a:xfrm>
          <a:prstGeom prst="rect">
            <a:avLst/>
          </a:prstGeom>
          <a:noFill/>
        </p:spPr>
        <p:txBody>
          <a:bodyPr wrap="square">
            <a:sp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a:ln>
                  <a:noFill/>
                </a:ln>
                <a:solidFill>
                  <a:srgbClr val="393939"/>
                </a:solidFill>
                <a:effectLst/>
                <a:uLnTx/>
                <a:uFillTx/>
                <a:latin typeface="Segoe UI Semibold" panose="020B0702040204020203" pitchFamily="34" charset="0"/>
                <a:ea typeface="+mn-ea"/>
                <a:cs typeface="Segoe UI Semibold" panose="020B0702040204020203" pitchFamily="34" charset="0"/>
              </a:rPr>
              <a:t>DRIVE VALUE</a:t>
            </a:r>
          </a:p>
        </p:txBody>
      </p:sp>
      <p:sp>
        <p:nvSpPr>
          <p:cNvPr id="46" name="Freeform 51">
            <a:extLst>
              <a:ext uri="{FF2B5EF4-FFF2-40B4-BE49-F238E27FC236}">
                <a16:creationId xmlns:a16="http://schemas.microsoft.com/office/drawing/2014/main" id="{9FF0A520-BDC8-4D30-A715-38FD95F6E48E}"/>
              </a:ext>
            </a:extLst>
          </p:cNvPr>
          <p:cNvSpPr>
            <a:spLocks noEditPoints="1"/>
          </p:cNvSpPr>
          <p:nvPr/>
        </p:nvSpPr>
        <p:spPr bwMode="black">
          <a:xfrm>
            <a:off x="8069628" y="5325584"/>
            <a:ext cx="368100" cy="368099"/>
          </a:xfrm>
          <a:custGeom>
            <a:avLst/>
            <a:gdLst>
              <a:gd name="T0" fmla="*/ 70 w 140"/>
              <a:gd name="T1" fmla="*/ 10 h 140"/>
              <a:gd name="T2" fmla="*/ 10 w 140"/>
              <a:gd name="T3" fmla="*/ 70 h 140"/>
              <a:gd name="T4" fmla="*/ 70 w 140"/>
              <a:gd name="T5" fmla="*/ 131 h 140"/>
              <a:gd name="T6" fmla="*/ 130 w 140"/>
              <a:gd name="T7" fmla="*/ 70 h 140"/>
              <a:gd name="T8" fmla="*/ 70 w 140"/>
              <a:gd name="T9" fmla="*/ 10 h 140"/>
              <a:gd name="T10" fmla="*/ 70 w 140"/>
              <a:gd name="T11" fmla="*/ 0 h 140"/>
              <a:gd name="T12" fmla="*/ 140 w 140"/>
              <a:gd name="T13" fmla="*/ 70 h 140"/>
              <a:gd name="T14" fmla="*/ 70 w 140"/>
              <a:gd name="T15" fmla="*/ 140 h 140"/>
              <a:gd name="T16" fmla="*/ 0 w 140"/>
              <a:gd name="T17" fmla="*/ 70 h 140"/>
              <a:gd name="T18" fmla="*/ 70 w 140"/>
              <a:gd name="T19" fmla="*/ 0 h 140"/>
              <a:gd name="T20" fmla="*/ 102 w 140"/>
              <a:gd name="T21" fmla="*/ 39 h 140"/>
              <a:gd name="T22" fmla="*/ 102 w 140"/>
              <a:gd name="T23" fmla="*/ 62 h 140"/>
              <a:gd name="T24" fmla="*/ 78 w 140"/>
              <a:gd name="T25" fmla="*/ 63 h 140"/>
              <a:gd name="T26" fmla="*/ 70 w 140"/>
              <a:gd name="T27" fmla="*/ 55 h 140"/>
              <a:gd name="T28" fmla="*/ 86 w 140"/>
              <a:gd name="T29" fmla="*/ 54 h 140"/>
              <a:gd name="T30" fmla="*/ 75 w 140"/>
              <a:gd name="T31" fmla="*/ 49 h 140"/>
              <a:gd name="T32" fmla="*/ 50 w 140"/>
              <a:gd name="T33" fmla="*/ 65 h 140"/>
              <a:gd name="T34" fmla="*/ 38 w 140"/>
              <a:gd name="T35" fmla="*/ 65 h 140"/>
              <a:gd name="T36" fmla="*/ 77 w 140"/>
              <a:gd name="T37" fmla="*/ 37 h 140"/>
              <a:gd name="T38" fmla="*/ 93 w 140"/>
              <a:gd name="T39" fmla="*/ 45 h 140"/>
              <a:gd name="T40" fmla="*/ 94 w 140"/>
              <a:gd name="T41" fmla="*/ 30 h 140"/>
              <a:gd name="T42" fmla="*/ 102 w 140"/>
              <a:gd name="T43" fmla="*/ 39 h 140"/>
              <a:gd name="T44" fmla="*/ 89 w 140"/>
              <a:gd name="T45" fmla="*/ 75 h 140"/>
              <a:gd name="T46" fmla="*/ 64 w 140"/>
              <a:gd name="T47" fmla="*/ 92 h 140"/>
              <a:gd name="T48" fmla="*/ 54 w 140"/>
              <a:gd name="T49" fmla="*/ 87 h 140"/>
              <a:gd name="T50" fmla="*/ 70 w 140"/>
              <a:gd name="T51" fmla="*/ 86 h 140"/>
              <a:gd name="T52" fmla="*/ 62 w 140"/>
              <a:gd name="T53" fmla="*/ 77 h 140"/>
              <a:gd name="T54" fmla="*/ 38 w 140"/>
              <a:gd name="T55" fmla="*/ 78 h 140"/>
              <a:gd name="T56" fmla="*/ 38 w 140"/>
              <a:gd name="T57" fmla="*/ 102 h 140"/>
              <a:gd name="T58" fmla="*/ 46 w 140"/>
              <a:gd name="T59" fmla="*/ 110 h 140"/>
              <a:gd name="T60" fmla="*/ 47 w 140"/>
              <a:gd name="T61" fmla="*/ 96 h 140"/>
              <a:gd name="T62" fmla="*/ 62 w 140"/>
              <a:gd name="T63" fmla="*/ 104 h 140"/>
              <a:gd name="T64" fmla="*/ 102 w 140"/>
              <a:gd name="T65" fmla="*/ 75 h 140"/>
              <a:gd name="T66" fmla="*/ 89 w 140"/>
              <a:gd name="T67" fmla="*/ 7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40">
                <a:moveTo>
                  <a:pt x="70" y="10"/>
                </a:moveTo>
                <a:cubicBezTo>
                  <a:pt x="37" y="10"/>
                  <a:pt x="10" y="37"/>
                  <a:pt x="10" y="70"/>
                </a:cubicBezTo>
                <a:cubicBezTo>
                  <a:pt x="10" y="103"/>
                  <a:pt x="37" y="131"/>
                  <a:pt x="70" y="131"/>
                </a:cubicBezTo>
                <a:cubicBezTo>
                  <a:pt x="103" y="131"/>
                  <a:pt x="130" y="103"/>
                  <a:pt x="130" y="70"/>
                </a:cubicBezTo>
                <a:cubicBezTo>
                  <a:pt x="130" y="37"/>
                  <a:pt x="103" y="10"/>
                  <a:pt x="70" y="10"/>
                </a:cubicBezTo>
                <a:moveTo>
                  <a:pt x="70" y="0"/>
                </a:moveTo>
                <a:cubicBezTo>
                  <a:pt x="109" y="0"/>
                  <a:pt x="140" y="31"/>
                  <a:pt x="140" y="70"/>
                </a:cubicBezTo>
                <a:cubicBezTo>
                  <a:pt x="140" y="109"/>
                  <a:pt x="109" y="140"/>
                  <a:pt x="70" y="140"/>
                </a:cubicBezTo>
                <a:cubicBezTo>
                  <a:pt x="31" y="140"/>
                  <a:pt x="0" y="109"/>
                  <a:pt x="0" y="70"/>
                </a:cubicBezTo>
                <a:cubicBezTo>
                  <a:pt x="0" y="31"/>
                  <a:pt x="31" y="0"/>
                  <a:pt x="70" y="0"/>
                </a:cubicBezTo>
                <a:moveTo>
                  <a:pt x="102" y="39"/>
                </a:moveTo>
                <a:cubicBezTo>
                  <a:pt x="102" y="62"/>
                  <a:pt x="102" y="62"/>
                  <a:pt x="102" y="62"/>
                </a:cubicBezTo>
                <a:cubicBezTo>
                  <a:pt x="78" y="63"/>
                  <a:pt x="78" y="63"/>
                  <a:pt x="78" y="63"/>
                </a:cubicBezTo>
                <a:cubicBezTo>
                  <a:pt x="70" y="55"/>
                  <a:pt x="70" y="55"/>
                  <a:pt x="70" y="55"/>
                </a:cubicBezTo>
                <a:cubicBezTo>
                  <a:pt x="86" y="54"/>
                  <a:pt x="86" y="54"/>
                  <a:pt x="86" y="54"/>
                </a:cubicBezTo>
                <a:cubicBezTo>
                  <a:pt x="83" y="51"/>
                  <a:pt x="79" y="49"/>
                  <a:pt x="75" y="49"/>
                </a:cubicBezTo>
                <a:cubicBezTo>
                  <a:pt x="64" y="46"/>
                  <a:pt x="53" y="54"/>
                  <a:pt x="50" y="65"/>
                </a:cubicBezTo>
                <a:cubicBezTo>
                  <a:pt x="38" y="65"/>
                  <a:pt x="38" y="65"/>
                  <a:pt x="38" y="65"/>
                </a:cubicBezTo>
                <a:cubicBezTo>
                  <a:pt x="42" y="44"/>
                  <a:pt x="60" y="34"/>
                  <a:pt x="77" y="37"/>
                </a:cubicBezTo>
                <a:cubicBezTo>
                  <a:pt x="83" y="38"/>
                  <a:pt x="89" y="41"/>
                  <a:pt x="93" y="45"/>
                </a:cubicBezTo>
                <a:cubicBezTo>
                  <a:pt x="94" y="30"/>
                  <a:pt x="94" y="30"/>
                  <a:pt x="94" y="30"/>
                </a:cubicBezTo>
                <a:lnTo>
                  <a:pt x="102" y="39"/>
                </a:lnTo>
                <a:close/>
                <a:moveTo>
                  <a:pt x="89" y="75"/>
                </a:moveTo>
                <a:cubicBezTo>
                  <a:pt x="87" y="87"/>
                  <a:pt x="76" y="94"/>
                  <a:pt x="64" y="92"/>
                </a:cubicBezTo>
                <a:cubicBezTo>
                  <a:pt x="60" y="91"/>
                  <a:pt x="57" y="89"/>
                  <a:pt x="54" y="87"/>
                </a:cubicBezTo>
                <a:cubicBezTo>
                  <a:pt x="70" y="86"/>
                  <a:pt x="70" y="86"/>
                  <a:pt x="70" y="86"/>
                </a:cubicBezTo>
                <a:cubicBezTo>
                  <a:pt x="62" y="77"/>
                  <a:pt x="62" y="77"/>
                  <a:pt x="62" y="77"/>
                </a:cubicBezTo>
                <a:cubicBezTo>
                  <a:pt x="38" y="78"/>
                  <a:pt x="38" y="78"/>
                  <a:pt x="38" y="78"/>
                </a:cubicBezTo>
                <a:cubicBezTo>
                  <a:pt x="38" y="102"/>
                  <a:pt x="38" y="102"/>
                  <a:pt x="38" y="102"/>
                </a:cubicBezTo>
                <a:cubicBezTo>
                  <a:pt x="46" y="110"/>
                  <a:pt x="46" y="110"/>
                  <a:pt x="46" y="110"/>
                </a:cubicBezTo>
                <a:cubicBezTo>
                  <a:pt x="47" y="96"/>
                  <a:pt x="47" y="96"/>
                  <a:pt x="47" y="96"/>
                </a:cubicBezTo>
                <a:cubicBezTo>
                  <a:pt x="51" y="100"/>
                  <a:pt x="56" y="102"/>
                  <a:pt x="62" y="104"/>
                </a:cubicBezTo>
                <a:cubicBezTo>
                  <a:pt x="80" y="107"/>
                  <a:pt x="98" y="96"/>
                  <a:pt x="102" y="75"/>
                </a:cubicBezTo>
                <a:lnTo>
                  <a:pt x="89" y="75"/>
                </a:lnTo>
                <a:close/>
              </a:path>
            </a:pathLst>
          </a:custGeom>
          <a:solidFill>
            <a:schemeClr val="bg1"/>
          </a:solidFill>
          <a:ln>
            <a:noFill/>
          </a:ln>
          <a:extLst/>
        </p:spPr>
        <p:txBody>
          <a:bodyPr vert="horz" wrap="square" lIns="91390" tIns="45696" rIns="91390" bIns="45696" numCol="1" anchor="t" anchorCtr="0" compatLnSpc="1">
            <a:prstTxWarp prst="textNoShape">
              <a:avLst/>
            </a:prstTxWarp>
          </a:bodyPr>
          <a:lstStyle/>
          <a:p>
            <a:pPr marL="0" marR="0" lvl="0" indent="0" algn="l" defTabSz="913738"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srgbClr val="000000"/>
              </a:solidFill>
              <a:effectLst/>
              <a:uLnTx/>
              <a:uFillTx/>
              <a:latin typeface="Segoe UI"/>
              <a:ea typeface="+mn-ea"/>
              <a:cs typeface="+mn-cs"/>
            </a:endParaRPr>
          </a:p>
        </p:txBody>
      </p:sp>
      <p:sp>
        <p:nvSpPr>
          <p:cNvPr id="48" name="Freeform 51">
            <a:extLst>
              <a:ext uri="{FF2B5EF4-FFF2-40B4-BE49-F238E27FC236}">
                <a16:creationId xmlns:a16="http://schemas.microsoft.com/office/drawing/2014/main" id="{142D9DE6-4120-4721-A43E-7AE5EC1C93B1}"/>
              </a:ext>
            </a:extLst>
          </p:cNvPr>
          <p:cNvSpPr>
            <a:spLocks noEditPoints="1"/>
          </p:cNvSpPr>
          <p:nvPr/>
        </p:nvSpPr>
        <p:spPr bwMode="black">
          <a:xfrm>
            <a:off x="10452397" y="5325584"/>
            <a:ext cx="368100" cy="368099"/>
          </a:xfrm>
          <a:custGeom>
            <a:avLst/>
            <a:gdLst>
              <a:gd name="T0" fmla="*/ 70 w 140"/>
              <a:gd name="T1" fmla="*/ 10 h 140"/>
              <a:gd name="T2" fmla="*/ 10 w 140"/>
              <a:gd name="T3" fmla="*/ 70 h 140"/>
              <a:gd name="T4" fmla="*/ 70 w 140"/>
              <a:gd name="T5" fmla="*/ 131 h 140"/>
              <a:gd name="T6" fmla="*/ 130 w 140"/>
              <a:gd name="T7" fmla="*/ 70 h 140"/>
              <a:gd name="T8" fmla="*/ 70 w 140"/>
              <a:gd name="T9" fmla="*/ 10 h 140"/>
              <a:gd name="T10" fmla="*/ 70 w 140"/>
              <a:gd name="T11" fmla="*/ 0 h 140"/>
              <a:gd name="T12" fmla="*/ 140 w 140"/>
              <a:gd name="T13" fmla="*/ 70 h 140"/>
              <a:gd name="T14" fmla="*/ 70 w 140"/>
              <a:gd name="T15" fmla="*/ 140 h 140"/>
              <a:gd name="T16" fmla="*/ 0 w 140"/>
              <a:gd name="T17" fmla="*/ 70 h 140"/>
              <a:gd name="T18" fmla="*/ 70 w 140"/>
              <a:gd name="T19" fmla="*/ 0 h 140"/>
              <a:gd name="T20" fmla="*/ 102 w 140"/>
              <a:gd name="T21" fmla="*/ 39 h 140"/>
              <a:gd name="T22" fmla="*/ 102 w 140"/>
              <a:gd name="T23" fmla="*/ 62 h 140"/>
              <a:gd name="T24" fmla="*/ 78 w 140"/>
              <a:gd name="T25" fmla="*/ 63 h 140"/>
              <a:gd name="T26" fmla="*/ 70 w 140"/>
              <a:gd name="T27" fmla="*/ 55 h 140"/>
              <a:gd name="T28" fmla="*/ 86 w 140"/>
              <a:gd name="T29" fmla="*/ 54 h 140"/>
              <a:gd name="T30" fmla="*/ 75 w 140"/>
              <a:gd name="T31" fmla="*/ 49 h 140"/>
              <a:gd name="T32" fmla="*/ 50 w 140"/>
              <a:gd name="T33" fmla="*/ 65 h 140"/>
              <a:gd name="T34" fmla="*/ 38 w 140"/>
              <a:gd name="T35" fmla="*/ 65 h 140"/>
              <a:gd name="T36" fmla="*/ 77 w 140"/>
              <a:gd name="T37" fmla="*/ 37 h 140"/>
              <a:gd name="T38" fmla="*/ 93 w 140"/>
              <a:gd name="T39" fmla="*/ 45 h 140"/>
              <a:gd name="T40" fmla="*/ 94 w 140"/>
              <a:gd name="T41" fmla="*/ 30 h 140"/>
              <a:gd name="T42" fmla="*/ 102 w 140"/>
              <a:gd name="T43" fmla="*/ 39 h 140"/>
              <a:gd name="T44" fmla="*/ 89 w 140"/>
              <a:gd name="T45" fmla="*/ 75 h 140"/>
              <a:gd name="T46" fmla="*/ 64 w 140"/>
              <a:gd name="T47" fmla="*/ 92 h 140"/>
              <a:gd name="T48" fmla="*/ 54 w 140"/>
              <a:gd name="T49" fmla="*/ 87 h 140"/>
              <a:gd name="T50" fmla="*/ 70 w 140"/>
              <a:gd name="T51" fmla="*/ 86 h 140"/>
              <a:gd name="T52" fmla="*/ 62 w 140"/>
              <a:gd name="T53" fmla="*/ 77 h 140"/>
              <a:gd name="T54" fmla="*/ 38 w 140"/>
              <a:gd name="T55" fmla="*/ 78 h 140"/>
              <a:gd name="T56" fmla="*/ 38 w 140"/>
              <a:gd name="T57" fmla="*/ 102 h 140"/>
              <a:gd name="T58" fmla="*/ 46 w 140"/>
              <a:gd name="T59" fmla="*/ 110 h 140"/>
              <a:gd name="T60" fmla="*/ 47 w 140"/>
              <a:gd name="T61" fmla="*/ 96 h 140"/>
              <a:gd name="T62" fmla="*/ 62 w 140"/>
              <a:gd name="T63" fmla="*/ 104 h 140"/>
              <a:gd name="T64" fmla="*/ 102 w 140"/>
              <a:gd name="T65" fmla="*/ 75 h 140"/>
              <a:gd name="T66" fmla="*/ 89 w 140"/>
              <a:gd name="T67" fmla="*/ 7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40">
                <a:moveTo>
                  <a:pt x="70" y="10"/>
                </a:moveTo>
                <a:cubicBezTo>
                  <a:pt x="37" y="10"/>
                  <a:pt x="10" y="37"/>
                  <a:pt x="10" y="70"/>
                </a:cubicBezTo>
                <a:cubicBezTo>
                  <a:pt x="10" y="103"/>
                  <a:pt x="37" y="131"/>
                  <a:pt x="70" y="131"/>
                </a:cubicBezTo>
                <a:cubicBezTo>
                  <a:pt x="103" y="131"/>
                  <a:pt x="130" y="103"/>
                  <a:pt x="130" y="70"/>
                </a:cubicBezTo>
                <a:cubicBezTo>
                  <a:pt x="130" y="37"/>
                  <a:pt x="103" y="10"/>
                  <a:pt x="70" y="10"/>
                </a:cubicBezTo>
                <a:moveTo>
                  <a:pt x="70" y="0"/>
                </a:moveTo>
                <a:cubicBezTo>
                  <a:pt x="109" y="0"/>
                  <a:pt x="140" y="31"/>
                  <a:pt x="140" y="70"/>
                </a:cubicBezTo>
                <a:cubicBezTo>
                  <a:pt x="140" y="109"/>
                  <a:pt x="109" y="140"/>
                  <a:pt x="70" y="140"/>
                </a:cubicBezTo>
                <a:cubicBezTo>
                  <a:pt x="31" y="140"/>
                  <a:pt x="0" y="109"/>
                  <a:pt x="0" y="70"/>
                </a:cubicBezTo>
                <a:cubicBezTo>
                  <a:pt x="0" y="31"/>
                  <a:pt x="31" y="0"/>
                  <a:pt x="70" y="0"/>
                </a:cubicBezTo>
                <a:moveTo>
                  <a:pt x="102" y="39"/>
                </a:moveTo>
                <a:cubicBezTo>
                  <a:pt x="102" y="62"/>
                  <a:pt x="102" y="62"/>
                  <a:pt x="102" y="62"/>
                </a:cubicBezTo>
                <a:cubicBezTo>
                  <a:pt x="78" y="63"/>
                  <a:pt x="78" y="63"/>
                  <a:pt x="78" y="63"/>
                </a:cubicBezTo>
                <a:cubicBezTo>
                  <a:pt x="70" y="55"/>
                  <a:pt x="70" y="55"/>
                  <a:pt x="70" y="55"/>
                </a:cubicBezTo>
                <a:cubicBezTo>
                  <a:pt x="86" y="54"/>
                  <a:pt x="86" y="54"/>
                  <a:pt x="86" y="54"/>
                </a:cubicBezTo>
                <a:cubicBezTo>
                  <a:pt x="83" y="51"/>
                  <a:pt x="79" y="49"/>
                  <a:pt x="75" y="49"/>
                </a:cubicBezTo>
                <a:cubicBezTo>
                  <a:pt x="64" y="46"/>
                  <a:pt x="53" y="54"/>
                  <a:pt x="50" y="65"/>
                </a:cubicBezTo>
                <a:cubicBezTo>
                  <a:pt x="38" y="65"/>
                  <a:pt x="38" y="65"/>
                  <a:pt x="38" y="65"/>
                </a:cubicBezTo>
                <a:cubicBezTo>
                  <a:pt x="42" y="44"/>
                  <a:pt x="60" y="34"/>
                  <a:pt x="77" y="37"/>
                </a:cubicBezTo>
                <a:cubicBezTo>
                  <a:pt x="83" y="38"/>
                  <a:pt x="89" y="41"/>
                  <a:pt x="93" y="45"/>
                </a:cubicBezTo>
                <a:cubicBezTo>
                  <a:pt x="94" y="30"/>
                  <a:pt x="94" y="30"/>
                  <a:pt x="94" y="30"/>
                </a:cubicBezTo>
                <a:lnTo>
                  <a:pt x="102" y="39"/>
                </a:lnTo>
                <a:close/>
                <a:moveTo>
                  <a:pt x="89" y="75"/>
                </a:moveTo>
                <a:cubicBezTo>
                  <a:pt x="87" y="87"/>
                  <a:pt x="76" y="94"/>
                  <a:pt x="64" y="92"/>
                </a:cubicBezTo>
                <a:cubicBezTo>
                  <a:pt x="60" y="91"/>
                  <a:pt x="57" y="89"/>
                  <a:pt x="54" y="87"/>
                </a:cubicBezTo>
                <a:cubicBezTo>
                  <a:pt x="70" y="86"/>
                  <a:pt x="70" y="86"/>
                  <a:pt x="70" y="86"/>
                </a:cubicBezTo>
                <a:cubicBezTo>
                  <a:pt x="62" y="77"/>
                  <a:pt x="62" y="77"/>
                  <a:pt x="62" y="77"/>
                </a:cubicBezTo>
                <a:cubicBezTo>
                  <a:pt x="38" y="78"/>
                  <a:pt x="38" y="78"/>
                  <a:pt x="38" y="78"/>
                </a:cubicBezTo>
                <a:cubicBezTo>
                  <a:pt x="38" y="102"/>
                  <a:pt x="38" y="102"/>
                  <a:pt x="38" y="102"/>
                </a:cubicBezTo>
                <a:cubicBezTo>
                  <a:pt x="46" y="110"/>
                  <a:pt x="46" y="110"/>
                  <a:pt x="46" y="110"/>
                </a:cubicBezTo>
                <a:cubicBezTo>
                  <a:pt x="47" y="96"/>
                  <a:pt x="47" y="96"/>
                  <a:pt x="47" y="96"/>
                </a:cubicBezTo>
                <a:cubicBezTo>
                  <a:pt x="51" y="100"/>
                  <a:pt x="56" y="102"/>
                  <a:pt x="62" y="104"/>
                </a:cubicBezTo>
                <a:cubicBezTo>
                  <a:pt x="80" y="107"/>
                  <a:pt x="98" y="96"/>
                  <a:pt x="102" y="75"/>
                </a:cubicBezTo>
                <a:lnTo>
                  <a:pt x="89" y="75"/>
                </a:lnTo>
                <a:close/>
              </a:path>
            </a:pathLst>
          </a:custGeom>
          <a:solidFill>
            <a:schemeClr val="bg1"/>
          </a:solidFill>
          <a:ln>
            <a:noFill/>
          </a:ln>
          <a:extLst/>
        </p:spPr>
        <p:txBody>
          <a:bodyPr vert="horz" wrap="square" lIns="91390" tIns="45696" rIns="91390" bIns="45696" numCol="1" anchor="t" anchorCtr="0" compatLnSpc="1">
            <a:prstTxWarp prst="textNoShape">
              <a:avLst/>
            </a:prstTxWarp>
          </a:bodyPr>
          <a:lstStyle/>
          <a:p>
            <a:pPr marL="0" marR="0" lvl="0" indent="0" algn="l" defTabSz="913738"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3929785261"/>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5305C0D-2EF9-4D9E-8ADE-B82ADDD5FD96}"/>
              </a:ext>
            </a:extLst>
          </p:cNvPr>
          <p:cNvPicPr>
            <a:picLocks noChangeAspect="1"/>
          </p:cNvPicPr>
          <p:nvPr/>
        </p:nvPicPr>
        <p:blipFill rotWithShape="1">
          <a:blip r:embed="rId3">
            <a:extLst>
              <a:ext uri="{28A0092B-C50C-407E-A947-70E740481C1C}">
                <a14:useLocalDpi xmlns:a14="http://schemas.microsoft.com/office/drawing/2010/main" val="0"/>
              </a:ext>
            </a:extLst>
          </a:blip>
          <a:srcRect t="24601" b="32878"/>
          <a:stretch/>
        </p:blipFill>
        <p:spPr>
          <a:xfrm>
            <a:off x="144379" y="144380"/>
            <a:ext cx="11887200" cy="3368842"/>
          </a:xfrm>
          <a:prstGeom prst="rect">
            <a:avLst/>
          </a:prstGeom>
        </p:spPr>
      </p:pic>
      <p:sp>
        <p:nvSpPr>
          <p:cNvPr id="2" name="Title 1">
            <a:extLst>
              <a:ext uri="{FF2B5EF4-FFF2-40B4-BE49-F238E27FC236}">
                <a16:creationId xmlns:a16="http://schemas.microsoft.com/office/drawing/2014/main" id="{AB32748D-876C-40C6-A2A5-741044BEE3E9}"/>
              </a:ext>
            </a:extLst>
          </p:cNvPr>
          <p:cNvSpPr>
            <a:spLocks noGrp="1"/>
          </p:cNvSpPr>
          <p:nvPr>
            <p:ph type="title"/>
          </p:nvPr>
        </p:nvSpPr>
        <p:spPr>
          <a:xfrm>
            <a:off x="455994" y="3705729"/>
            <a:ext cx="8578824" cy="1495072"/>
          </a:xfrm>
        </p:spPr>
        <p:txBody>
          <a:bodyPr/>
          <a:lstStyle/>
          <a:p>
            <a:r>
              <a:rPr lang="en-US" dirty="0"/>
              <a:t>The Cost of Doing Nothing for SMBs ready for refresh</a:t>
            </a:r>
          </a:p>
        </p:txBody>
      </p:sp>
    </p:spTree>
    <p:extLst>
      <p:ext uri="{BB962C8B-B14F-4D97-AF65-F5344CB8AC3E}">
        <p14:creationId xmlns:p14="http://schemas.microsoft.com/office/powerpoint/2010/main" val="2116978043"/>
      </p:ext>
    </p:extLst>
  </p:cSld>
  <p:clrMapOvr>
    <a:masterClrMapping/>
  </p:clrMapOvr>
  <mc:AlternateContent xmlns:mc="http://schemas.openxmlformats.org/markup-compatibility/2006" xmlns:p14="http://schemas.microsoft.com/office/powerpoint/2010/main">
    <mc:Choice Requires="p14">
      <p:transition spd="slow" p14:dur="15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screen shot of a computer monitor and a computer&#10;&#10;Description generated with very high confidence">
            <a:extLst>
              <a:ext uri="{FF2B5EF4-FFF2-40B4-BE49-F238E27FC236}">
                <a16:creationId xmlns:a16="http://schemas.microsoft.com/office/drawing/2014/main" id="{BC96D682-7A26-4DEE-A82A-BCB24963237B}"/>
              </a:ext>
            </a:extLst>
          </p:cNvPr>
          <p:cNvPicPr>
            <a:picLocks noChangeAspect="1"/>
          </p:cNvPicPr>
          <p:nvPr/>
        </p:nvPicPr>
        <p:blipFill rotWithShape="1">
          <a:blip r:embed="rId3">
            <a:extLst>
              <a:ext uri="{28A0092B-C50C-407E-A947-70E740481C1C}">
                <a14:useLocalDpi xmlns:a14="http://schemas.microsoft.com/office/drawing/2010/main" val="0"/>
              </a:ext>
            </a:extLst>
          </a:blip>
          <a:srcRect l="12249" r="28773"/>
          <a:stretch/>
        </p:blipFill>
        <p:spPr>
          <a:xfrm>
            <a:off x="4083887" y="1461592"/>
            <a:ext cx="4157746" cy="4157744"/>
          </a:xfrm>
          <a:prstGeom prst="ellipse">
            <a:avLst/>
          </a:prstGeom>
        </p:spPr>
      </p:pic>
      <p:sp>
        <p:nvSpPr>
          <p:cNvPr id="5" name="Oval 4">
            <a:extLst>
              <a:ext uri="{FF2B5EF4-FFF2-40B4-BE49-F238E27FC236}">
                <a16:creationId xmlns:a16="http://schemas.microsoft.com/office/drawing/2014/main" id="{EAAD85C6-9941-4DA2-B749-75DF008B47E7}"/>
              </a:ext>
            </a:extLst>
          </p:cNvPr>
          <p:cNvSpPr/>
          <p:nvPr/>
        </p:nvSpPr>
        <p:spPr bwMode="auto">
          <a:xfrm>
            <a:off x="4083887" y="1461592"/>
            <a:ext cx="4157746" cy="4157744"/>
          </a:xfrm>
          <a:prstGeom prst="ellipse">
            <a:avLst/>
          </a:prstGeom>
          <a:gradFill flip="none" rotWithShape="1">
            <a:gsLst>
              <a:gs pos="47000">
                <a:schemeClr val="bg1">
                  <a:lumMod val="10000"/>
                  <a:alpha val="71000"/>
                </a:schemeClr>
              </a:gs>
              <a:gs pos="100000">
                <a:schemeClr val="bg1">
                  <a:lumMod val="10000"/>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 name="Title 2"/>
          <p:cNvSpPr>
            <a:spLocks noGrp="1"/>
          </p:cNvSpPr>
          <p:nvPr>
            <p:ph type="title"/>
          </p:nvPr>
        </p:nvSpPr>
        <p:spPr/>
        <p:txBody>
          <a:bodyPr/>
          <a:lstStyle/>
          <a:p>
            <a:r>
              <a:rPr lang="en-US" dirty="0"/>
              <a:t>Old devices are costing your customers</a:t>
            </a:r>
          </a:p>
        </p:txBody>
      </p:sp>
      <p:sp>
        <p:nvSpPr>
          <p:cNvPr id="22" name="Rectangle 21">
            <a:extLst>
              <a:ext uri="{FF2B5EF4-FFF2-40B4-BE49-F238E27FC236}">
                <a16:creationId xmlns:a16="http://schemas.microsoft.com/office/drawing/2014/main" id="{F9E801CA-1A11-4DFE-B49E-D1F8291F3F48}"/>
              </a:ext>
            </a:extLst>
          </p:cNvPr>
          <p:cNvSpPr>
            <a:spLocks noChangeAspect="1"/>
          </p:cNvSpPr>
          <p:nvPr/>
        </p:nvSpPr>
        <p:spPr>
          <a:xfrm>
            <a:off x="8702040" y="3886840"/>
            <a:ext cx="3125901" cy="1595309"/>
          </a:xfrm>
          <a:prstGeom prst="rect">
            <a:avLst/>
          </a:prstGeom>
          <a:noFill/>
          <a:ln w="12700">
            <a:noFill/>
          </a:ln>
        </p:spPr>
        <p:txBody>
          <a:bodyPr wrap="square" lIns="91440" tIns="91440" rIns="91440" bIns="91440" anchor="ctr" anchorCtr="0">
            <a:spAutoFit/>
          </a:bodyPr>
          <a:lstStyle/>
          <a:p>
            <a:pPr marL="0" marR="0" lvl="1" indent="0" algn="l"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60" normalizeH="0" baseline="0" noProof="0" dirty="0">
                <a:ln>
                  <a:noFill/>
                </a:ln>
                <a:solidFill>
                  <a:srgbClr val="E6E6E6">
                    <a:lumMod val="10000"/>
                  </a:srgbClr>
                </a:solidFill>
                <a:effectLst/>
                <a:uLnTx/>
                <a:uFillTx/>
                <a:latin typeface="Segoe UI Semibold"/>
                <a:ea typeface="Calibri" panose="020F0502020204030204" pitchFamily="34" charset="0"/>
                <a:cs typeface="Times New Roman" panose="02020603050405020304" pitchFamily="18" charset="0"/>
              </a:rPr>
              <a:t>Limited performance</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F2F2F">
                    <a:lumMod val="75000"/>
                    <a:lumOff val="25000"/>
                  </a:srgbClr>
                </a:solidFill>
                <a:effectLst/>
                <a:uLnTx/>
                <a:uFillTx/>
                <a:latin typeface="Segoe UI"/>
                <a:ea typeface="+mn-ea"/>
                <a:cs typeface="+mn-cs"/>
              </a:rPr>
              <a:t>Devices over 5 years old are past their prime, performing </a:t>
            </a:r>
            <a:r>
              <a:rPr kumimoji="0" lang="en-US" sz="1400" b="1" i="0" u="none" strike="noStrike" kern="1200" cap="none" spc="0" normalizeH="0" baseline="0" noProof="0" dirty="0">
                <a:ln>
                  <a:noFill/>
                </a:ln>
                <a:solidFill>
                  <a:srgbClr val="393939"/>
                </a:solidFill>
                <a:effectLst/>
                <a:uLnTx/>
                <a:uFillTx/>
                <a:latin typeface="Segoe UI Semibold"/>
                <a:ea typeface="+mn-ea"/>
                <a:cs typeface="+mn-cs"/>
              </a:rPr>
              <a:t>2.5x slower,</a:t>
            </a:r>
            <a:r>
              <a:rPr kumimoji="0" lang="en-US" sz="1400" b="0" i="0" u="none" strike="noStrike" kern="1200" cap="none" spc="0" normalizeH="0" baseline="30000" noProof="0" dirty="0">
                <a:ln>
                  <a:noFill/>
                </a:ln>
                <a:solidFill>
                  <a:srgbClr val="2F2F2F">
                    <a:lumMod val="75000"/>
                    <a:lumOff val="25000"/>
                  </a:srgbClr>
                </a:solidFill>
                <a:effectLst/>
                <a:uLnTx/>
                <a:uFillTx/>
                <a:latin typeface="Segoe UI"/>
                <a:ea typeface="+mn-ea"/>
                <a:cs typeface="+mn-cs"/>
              </a:rPr>
              <a:t>2</a:t>
            </a:r>
            <a:r>
              <a:rPr kumimoji="0" lang="en-US" sz="1400" b="0" i="0" u="none" strike="noStrike" kern="1200" cap="none" spc="0" normalizeH="0" baseline="0" noProof="0" dirty="0">
                <a:ln>
                  <a:noFill/>
                </a:ln>
                <a:solidFill>
                  <a:srgbClr val="2F2F2F">
                    <a:lumMod val="75000"/>
                    <a:lumOff val="25000"/>
                  </a:srgbClr>
                </a:solidFill>
                <a:effectLst/>
                <a:uLnTx/>
                <a:uFillTx/>
                <a:latin typeface="Segoe UI"/>
                <a:ea typeface="+mn-ea"/>
                <a:cs typeface="+mn-cs"/>
              </a:rPr>
              <a:t> with </a:t>
            </a:r>
            <a:r>
              <a:rPr kumimoji="0" lang="en-US" sz="1400" b="1" i="0" u="none" strike="noStrike" kern="1200" cap="none" spc="0" normalizeH="0" baseline="0" noProof="0" dirty="0">
                <a:ln>
                  <a:noFill/>
                </a:ln>
                <a:solidFill>
                  <a:srgbClr val="393939"/>
                </a:solidFill>
                <a:effectLst/>
                <a:uLnTx/>
                <a:uFillTx/>
                <a:latin typeface="Segoe UI Semibold"/>
                <a:ea typeface="+mn-ea"/>
                <a:cs typeface="+mn-cs"/>
              </a:rPr>
              <a:t>3x less battery life,</a:t>
            </a:r>
            <a:r>
              <a:rPr kumimoji="0" lang="en-US" sz="1400" b="0" i="0" u="none" strike="noStrike" kern="1200" cap="none" spc="0" normalizeH="0" baseline="30000" noProof="0" dirty="0">
                <a:ln>
                  <a:noFill/>
                </a:ln>
                <a:solidFill>
                  <a:srgbClr val="2F2F2F">
                    <a:lumMod val="75000"/>
                    <a:lumOff val="25000"/>
                  </a:srgbClr>
                </a:solidFill>
                <a:effectLst/>
                <a:uLnTx/>
                <a:uFillTx/>
                <a:latin typeface="Segoe UI"/>
                <a:ea typeface="+mn-ea"/>
                <a:cs typeface="+mn-cs"/>
              </a:rPr>
              <a:t>5</a:t>
            </a:r>
            <a:r>
              <a:rPr kumimoji="0" lang="en-US" sz="1400" b="0" i="0" u="none" strike="noStrike" kern="1200" cap="none" spc="0" normalizeH="0" baseline="0" noProof="0" dirty="0">
                <a:ln>
                  <a:noFill/>
                </a:ln>
                <a:solidFill>
                  <a:srgbClr val="2F2F2F">
                    <a:lumMod val="75000"/>
                    <a:lumOff val="25000"/>
                  </a:srgbClr>
                </a:solidFill>
                <a:effectLst/>
                <a:uLnTx/>
                <a:uFillTx/>
                <a:latin typeface="Segoe UI"/>
                <a:ea typeface="+mn-ea"/>
                <a:cs typeface="+mn-cs"/>
              </a:rPr>
              <a:t> and wake up from sleep mode </a:t>
            </a:r>
            <a:r>
              <a:rPr kumimoji="0" lang="en-US" sz="1400" b="1" i="0" u="none" strike="noStrike" kern="1200" cap="none" spc="0" normalizeH="0" baseline="0" noProof="0" dirty="0">
                <a:ln>
                  <a:noFill/>
                </a:ln>
                <a:solidFill>
                  <a:srgbClr val="393939"/>
                </a:solidFill>
                <a:effectLst/>
                <a:uLnTx/>
                <a:uFillTx/>
                <a:latin typeface="Segoe UI Semibold"/>
                <a:ea typeface="+mn-ea"/>
                <a:cs typeface="+mn-cs"/>
              </a:rPr>
              <a:t>4x slower</a:t>
            </a:r>
            <a:r>
              <a:rPr kumimoji="0" lang="en-US" sz="1400" b="0" i="0" u="none" strike="noStrike" kern="1200" cap="none" spc="0" normalizeH="0" baseline="30000" noProof="0" dirty="0">
                <a:ln>
                  <a:noFill/>
                </a:ln>
                <a:solidFill>
                  <a:srgbClr val="393939"/>
                </a:solidFill>
                <a:effectLst/>
                <a:uLnTx/>
                <a:uFillTx/>
                <a:latin typeface="Segoe UI"/>
                <a:ea typeface="+mn-ea"/>
                <a:cs typeface="+mn-cs"/>
              </a:rPr>
              <a:t>6</a:t>
            </a:r>
            <a:r>
              <a:rPr kumimoji="0" lang="en-US" sz="1400" b="0" i="0" u="none" strike="noStrike" kern="1200" cap="none" spc="0" normalizeH="0" baseline="0" noProof="0" dirty="0">
                <a:ln>
                  <a:noFill/>
                </a:ln>
                <a:solidFill>
                  <a:srgbClr val="2F2F2F">
                    <a:lumMod val="75000"/>
                    <a:lumOff val="25000"/>
                  </a:srgbClr>
                </a:solidFill>
                <a:effectLst/>
                <a:uLnTx/>
                <a:uFillTx/>
                <a:latin typeface="Segoe UI"/>
                <a:ea typeface="+mn-ea"/>
                <a:cs typeface="+mn-cs"/>
              </a:rPr>
              <a:t> than new Windows 10 Pro devices.</a:t>
            </a:r>
          </a:p>
        </p:txBody>
      </p:sp>
      <p:sp>
        <p:nvSpPr>
          <p:cNvPr id="25" name="Rectangle 24">
            <a:extLst>
              <a:ext uri="{FF2B5EF4-FFF2-40B4-BE49-F238E27FC236}">
                <a16:creationId xmlns:a16="http://schemas.microsoft.com/office/drawing/2014/main" id="{317C0CC8-5022-4CE9-A770-130DF297BD4F}"/>
              </a:ext>
            </a:extLst>
          </p:cNvPr>
          <p:cNvSpPr>
            <a:spLocks noChangeAspect="1"/>
          </p:cNvSpPr>
          <p:nvPr/>
        </p:nvSpPr>
        <p:spPr>
          <a:xfrm>
            <a:off x="267802" y="3347100"/>
            <a:ext cx="3374557" cy="2241639"/>
          </a:xfrm>
          <a:prstGeom prst="rect">
            <a:avLst/>
          </a:prstGeom>
          <a:noFill/>
          <a:ln w="12700">
            <a:noFill/>
          </a:ln>
        </p:spPr>
        <p:txBody>
          <a:bodyPr wrap="square" lIns="91440" tIns="91440" rIns="91440" bIns="91440" anchor="ctr" anchorCtr="0">
            <a:spAutoFit/>
          </a:bodyPr>
          <a:lstStyle/>
          <a:p>
            <a:pPr marL="0" marR="0" lvl="1" indent="0" algn="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60" normalizeH="0" baseline="0" noProof="0" dirty="0">
                <a:ln>
                  <a:noFill/>
                </a:ln>
                <a:solidFill>
                  <a:srgbClr val="E6E6E6">
                    <a:lumMod val="10000"/>
                  </a:srgbClr>
                </a:solidFill>
                <a:effectLst/>
                <a:uLnTx/>
                <a:uFillTx/>
                <a:latin typeface="Segoe UI Semibold"/>
                <a:ea typeface="Calibri" panose="020F0502020204030204" pitchFamily="34" charset="0"/>
                <a:cs typeface="Times New Roman" panose="02020603050405020304" pitchFamily="18" charset="0"/>
              </a:rPr>
              <a:t>Decreased productivity costs</a:t>
            </a:r>
          </a:p>
          <a:p>
            <a:pPr marL="0" marR="0" lvl="1" indent="0" algn="r"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F2F2F">
                    <a:lumMod val="75000"/>
                    <a:lumOff val="25000"/>
                  </a:srgbClr>
                </a:solidFill>
                <a:effectLst/>
                <a:uLnTx/>
                <a:uFillTx/>
                <a:latin typeface="Segoe UI"/>
                <a:ea typeface="+mn-ea"/>
                <a:cs typeface="+mn-cs"/>
              </a:rPr>
              <a:t>PCs older than 4 years cause more than </a:t>
            </a:r>
            <a:r>
              <a:rPr kumimoji="0" lang="en-US" sz="1400" b="1" i="0" u="none" strike="noStrike" kern="1200" cap="none" spc="0" normalizeH="0" baseline="0" noProof="0" dirty="0">
                <a:ln>
                  <a:noFill/>
                </a:ln>
                <a:solidFill>
                  <a:srgbClr val="393939"/>
                </a:solidFill>
                <a:effectLst/>
                <a:uLnTx/>
                <a:uFillTx/>
                <a:latin typeface="Segoe UI Semibold"/>
                <a:ea typeface="+mn-ea"/>
                <a:cs typeface="+mn-cs"/>
              </a:rPr>
              <a:t>2.1x increase in lost productivity (hours)</a:t>
            </a:r>
            <a:r>
              <a:rPr kumimoji="0" lang="en-US" sz="1400" b="0" i="0" u="none" strike="noStrike" kern="1200" cap="none" spc="0" normalizeH="0" baseline="0" noProof="0" dirty="0">
                <a:ln>
                  <a:noFill/>
                </a:ln>
                <a:solidFill>
                  <a:srgbClr val="393939"/>
                </a:solidFill>
                <a:effectLst/>
                <a:uLnTx/>
                <a:uFillTx/>
                <a:latin typeface="Segoe UI"/>
                <a:ea typeface="+mn-ea"/>
                <a:cs typeface="+mn-cs"/>
              </a:rPr>
              <a:t>, </a:t>
            </a:r>
            <a:r>
              <a:rPr kumimoji="0" lang="en-US" sz="1400" b="0" i="0" u="none" strike="noStrike" kern="1200" cap="none" spc="0" normalizeH="0" baseline="0" noProof="0" dirty="0">
                <a:ln>
                  <a:noFill/>
                </a:ln>
                <a:solidFill>
                  <a:srgbClr val="2F2F2F">
                    <a:lumMod val="75000"/>
                    <a:lumOff val="25000"/>
                  </a:srgbClr>
                </a:solidFill>
                <a:effectLst/>
                <a:uLnTx/>
                <a:uFillTx/>
                <a:latin typeface="Segoe UI"/>
                <a:ea typeface="+mn-ea"/>
                <a:cs typeface="+mn-cs"/>
              </a:rPr>
              <a:t>costing, on average, </a:t>
            </a:r>
            <a:r>
              <a:rPr kumimoji="0" lang="en-US" sz="1400" b="1" i="0" u="none" strike="noStrike" kern="1200" cap="none" spc="0" normalizeH="0" baseline="0" noProof="0" dirty="0">
                <a:ln>
                  <a:noFill/>
                </a:ln>
                <a:solidFill>
                  <a:srgbClr val="393939"/>
                </a:solidFill>
                <a:effectLst/>
                <a:uLnTx/>
                <a:uFillTx/>
                <a:latin typeface="Segoe UI Semibold"/>
                <a:ea typeface="+mn-ea"/>
                <a:cs typeface="+mn-cs"/>
              </a:rPr>
              <a:t>£900</a:t>
            </a:r>
            <a:br>
              <a:rPr kumimoji="0" lang="en-US" sz="1400" b="1" i="0" u="none" strike="noStrike" kern="1200" cap="none" spc="0" normalizeH="0" baseline="0" noProof="0" dirty="0">
                <a:ln>
                  <a:noFill/>
                </a:ln>
                <a:solidFill>
                  <a:srgbClr val="393939"/>
                </a:solidFill>
                <a:effectLst/>
                <a:uLnTx/>
                <a:uFillTx/>
                <a:latin typeface="Segoe UI Semibold"/>
                <a:ea typeface="+mn-ea"/>
                <a:cs typeface="+mn-cs"/>
              </a:rPr>
            </a:br>
            <a:r>
              <a:rPr kumimoji="0" lang="en-US" sz="1400" b="1" i="0" u="none" strike="noStrike" kern="1200" cap="none" spc="0" normalizeH="0" baseline="0" noProof="0" dirty="0">
                <a:ln>
                  <a:noFill/>
                </a:ln>
                <a:solidFill>
                  <a:srgbClr val="393939"/>
                </a:solidFill>
                <a:effectLst/>
                <a:uLnTx/>
                <a:uFillTx/>
                <a:latin typeface="Segoe UI Semibold"/>
                <a:ea typeface="+mn-ea"/>
                <a:cs typeface="+mn-cs"/>
              </a:rPr>
              <a:t>in lost productivity</a:t>
            </a:r>
            <a:r>
              <a:rPr kumimoji="0" lang="en-US" sz="1400" b="1" i="0" u="none" strike="noStrike" kern="1200" cap="none" spc="0" normalizeH="0" baseline="0" noProof="0" dirty="0">
                <a:ln>
                  <a:noFill/>
                </a:ln>
                <a:solidFill>
                  <a:srgbClr val="2F2F2F">
                    <a:lumMod val="75000"/>
                    <a:lumOff val="25000"/>
                  </a:srgbClr>
                </a:solidFill>
                <a:effectLst/>
                <a:uLnTx/>
                <a:uFillTx/>
                <a:latin typeface="Segoe UI Semibold"/>
                <a:ea typeface="+mn-ea"/>
                <a:cs typeface="+mn-cs"/>
              </a:rPr>
              <a:t>.</a:t>
            </a:r>
            <a:r>
              <a:rPr kumimoji="0" lang="en-US" sz="1400" b="0" i="0" u="none" strike="noStrike" kern="1200" cap="none" spc="0" normalizeH="0" baseline="30000" noProof="0" dirty="0">
                <a:ln>
                  <a:noFill/>
                </a:ln>
                <a:solidFill>
                  <a:srgbClr val="2F2F2F">
                    <a:lumMod val="75000"/>
                    <a:lumOff val="25000"/>
                  </a:srgbClr>
                </a:solidFill>
                <a:effectLst/>
                <a:uLnTx/>
                <a:uFillTx/>
                <a:latin typeface="Segoe UI"/>
                <a:ea typeface="+mn-ea"/>
                <a:cs typeface="+mn-cs"/>
              </a:rPr>
              <a:t>1</a:t>
            </a:r>
            <a:r>
              <a:rPr kumimoji="0" lang="en-US" sz="1400" b="1" i="0" u="none" strike="noStrike" kern="1200" cap="none" spc="0" normalizeH="0" baseline="0" noProof="0" dirty="0">
                <a:ln>
                  <a:noFill/>
                </a:ln>
                <a:solidFill>
                  <a:srgbClr val="2F2F2F">
                    <a:lumMod val="75000"/>
                    <a:lumOff val="25000"/>
                  </a:srgbClr>
                </a:solidFill>
                <a:effectLst/>
                <a:uLnTx/>
                <a:uFillTx/>
                <a:latin typeface="Segoe UI"/>
                <a:ea typeface="+mn-ea"/>
                <a:cs typeface="+mn-cs"/>
              </a:rPr>
              <a:t> </a:t>
            </a:r>
            <a:r>
              <a:rPr kumimoji="0" lang="en-US" sz="1400" b="0" i="0" u="none" strike="noStrike" kern="1200" cap="none" spc="0" normalizeH="0" baseline="0" noProof="0" dirty="0">
                <a:ln>
                  <a:noFill/>
                </a:ln>
                <a:solidFill>
                  <a:srgbClr val="2F2F2F">
                    <a:lumMod val="75000"/>
                    <a:lumOff val="25000"/>
                  </a:srgbClr>
                </a:solidFill>
                <a:effectLst/>
                <a:uLnTx/>
                <a:uFillTx/>
                <a:latin typeface="Segoe UI"/>
                <a:ea typeface="+mn-ea"/>
                <a:cs typeface="+mn-cs"/>
              </a:rPr>
              <a:t>Not to mention, older PCs can only run about 5 applications simultaneously without performance degradation, while newer PCs can easily run 8 or more.</a:t>
            </a:r>
            <a:r>
              <a:rPr kumimoji="0" lang="en-US" sz="1400" b="0" i="0" u="none" strike="noStrike" kern="1200" cap="none" spc="0" normalizeH="0" baseline="30000" noProof="0" dirty="0">
                <a:ln>
                  <a:noFill/>
                </a:ln>
                <a:solidFill>
                  <a:srgbClr val="2F2F2F">
                    <a:lumMod val="75000"/>
                    <a:lumOff val="25000"/>
                  </a:srgbClr>
                </a:solidFill>
                <a:effectLst/>
                <a:uLnTx/>
                <a:uFillTx/>
                <a:latin typeface="Segoe UI"/>
                <a:ea typeface="+mn-ea"/>
                <a:cs typeface="+mn-cs"/>
              </a:rPr>
              <a:t>1</a:t>
            </a:r>
            <a:endParaRPr kumimoji="0" lang="en-US" sz="1400" b="1" i="0" u="none" strike="noStrike" kern="1200" cap="none" spc="0" normalizeH="0" baseline="0" noProof="0" dirty="0">
              <a:ln>
                <a:noFill/>
              </a:ln>
              <a:solidFill>
                <a:srgbClr val="2F2F2F">
                  <a:lumMod val="75000"/>
                  <a:lumOff val="25000"/>
                </a:srgbClr>
              </a:solidFill>
              <a:effectLst/>
              <a:uLnTx/>
              <a:uFillTx/>
              <a:latin typeface="Segoe UI"/>
              <a:ea typeface="+mn-ea"/>
              <a:cs typeface="+mn-cs"/>
            </a:endParaRPr>
          </a:p>
        </p:txBody>
      </p:sp>
      <p:sp>
        <p:nvSpPr>
          <p:cNvPr id="26" name="Rectangle 25">
            <a:extLst>
              <a:ext uri="{FF2B5EF4-FFF2-40B4-BE49-F238E27FC236}">
                <a16:creationId xmlns:a16="http://schemas.microsoft.com/office/drawing/2014/main" id="{30474775-75B0-482D-8533-00DDF53251B3}"/>
              </a:ext>
            </a:extLst>
          </p:cNvPr>
          <p:cNvSpPr>
            <a:spLocks noChangeAspect="1"/>
          </p:cNvSpPr>
          <p:nvPr/>
        </p:nvSpPr>
        <p:spPr>
          <a:xfrm>
            <a:off x="424878" y="1365363"/>
            <a:ext cx="3217482" cy="1379865"/>
          </a:xfrm>
          <a:prstGeom prst="rect">
            <a:avLst/>
          </a:prstGeom>
          <a:noFill/>
          <a:ln w="12700">
            <a:noFill/>
          </a:ln>
        </p:spPr>
        <p:txBody>
          <a:bodyPr wrap="square" lIns="91440" tIns="91440" rIns="91440" bIns="91440" anchor="ctr" anchorCtr="0">
            <a:spAutoFit/>
          </a:bodyPr>
          <a:lstStyle/>
          <a:p>
            <a:pPr marL="0" marR="0" lvl="1" indent="0" algn="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60" normalizeH="0" baseline="0" noProof="0" dirty="0">
                <a:ln>
                  <a:noFill/>
                </a:ln>
                <a:solidFill>
                  <a:srgbClr val="E6E6E6">
                    <a:lumMod val="10000"/>
                  </a:srgbClr>
                </a:solidFill>
                <a:effectLst/>
                <a:uLnTx/>
                <a:uFillTx/>
                <a:latin typeface="Segoe UI Semibold"/>
                <a:ea typeface="Calibri" panose="020F0502020204030204" pitchFamily="34" charset="0"/>
                <a:cs typeface="Times New Roman" panose="02020603050405020304" pitchFamily="18" charset="0"/>
              </a:rPr>
              <a:t>Maintenance costs</a:t>
            </a:r>
          </a:p>
          <a:p>
            <a:pPr marL="0" marR="0" lvl="1" indent="0" algn="r"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F2F2F">
                    <a:lumMod val="75000"/>
                    <a:lumOff val="25000"/>
                  </a:srgbClr>
                </a:solidFill>
                <a:effectLst/>
                <a:uLnTx/>
                <a:uFillTx/>
                <a:latin typeface="Segoe UI"/>
                <a:ea typeface="+mn-ea"/>
                <a:cs typeface="+mn-cs"/>
              </a:rPr>
              <a:t>PCs older than 4 years can potentially cost </a:t>
            </a:r>
            <a:r>
              <a:rPr kumimoji="0" lang="en-US" sz="1400" b="1" i="0" u="none" strike="noStrike" kern="1200" cap="none" spc="0" normalizeH="0" baseline="0" noProof="0" dirty="0">
                <a:ln>
                  <a:noFill/>
                </a:ln>
                <a:solidFill>
                  <a:srgbClr val="393939"/>
                </a:solidFill>
                <a:effectLst/>
                <a:uLnTx/>
                <a:uFillTx/>
                <a:latin typeface="Segoe UI Semibold"/>
                <a:ea typeface="+mn-ea"/>
                <a:cs typeface="+mn-cs"/>
              </a:rPr>
              <a:t>1.5x more in repairs </a:t>
            </a:r>
            <a:r>
              <a:rPr kumimoji="0" lang="en-US" sz="1400" b="0" i="0" u="none" strike="noStrike" kern="1200" cap="none" spc="0" normalizeH="0" baseline="0" noProof="0" dirty="0">
                <a:ln>
                  <a:noFill/>
                </a:ln>
                <a:solidFill>
                  <a:srgbClr val="2F2F2F">
                    <a:lumMod val="75000"/>
                    <a:lumOff val="25000"/>
                  </a:srgbClr>
                </a:solidFill>
                <a:effectLst/>
                <a:uLnTx/>
                <a:uFillTx/>
                <a:latin typeface="Segoe UI"/>
                <a:ea typeface="+mn-ea"/>
                <a:cs typeface="+mn-cs"/>
              </a:rPr>
              <a:t>and cost, on average, over </a:t>
            </a:r>
            <a:r>
              <a:rPr lang="en-US" sz="1400" b="1" dirty="0">
                <a:solidFill>
                  <a:srgbClr val="393939"/>
                </a:solidFill>
                <a:latin typeface="Segoe UI Semibold"/>
              </a:rPr>
              <a:t>£</a:t>
            </a:r>
            <a:r>
              <a:rPr kumimoji="0" lang="en-US" sz="1400" b="1" i="0" u="none" strike="noStrike" kern="1200" cap="none" spc="0" normalizeH="0" baseline="0" noProof="0" dirty="0">
                <a:ln>
                  <a:noFill/>
                </a:ln>
                <a:solidFill>
                  <a:srgbClr val="393939"/>
                </a:solidFill>
                <a:effectLst/>
                <a:uLnTx/>
                <a:uFillTx/>
                <a:latin typeface="Segoe UI Semibold"/>
                <a:ea typeface="+mn-ea"/>
                <a:cs typeface="+mn-cs"/>
              </a:rPr>
              <a:t>1,300/year </a:t>
            </a:r>
            <a:r>
              <a:rPr kumimoji="0" lang="en-US" sz="1400" b="0" i="0" u="none" strike="noStrike" kern="1200" cap="none" spc="0" normalizeH="0" baseline="0" noProof="0" dirty="0">
                <a:ln>
                  <a:noFill/>
                </a:ln>
                <a:solidFill>
                  <a:srgbClr val="2F2F2F">
                    <a:lumMod val="75000"/>
                    <a:lumOff val="25000"/>
                  </a:srgbClr>
                </a:solidFill>
                <a:effectLst/>
                <a:uLnTx/>
                <a:uFillTx/>
                <a:latin typeface="Segoe UI"/>
                <a:ea typeface="+mn-ea"/>
                <a:cs typeface="+mn-cs"/>
              </a:rPr>
              <a:t>in total maintenance costs.</a:t>
            </a:r>
            <a:r>
              <a:rPr kumimoji="0" lang="en-US" sz="1400" b="0" i="0" u="none" strike="noStrike" kern="1200" cap="none" spc="0" normalizeH="0" baseline="30000" noProof="0" dirty="0">
                <a:ln>
                  <a:noFill/>
                </a:ln>
                <a:solidFill>
                  <a:srgbClr val="2F2F2F">
                    <a:lumMod val="75000"/>
                    <a:lumOff val="25000"/>
                  </a:srgbClr>
                </a:solidFill>
                <a:effectLst/>
                <a:uLnTx/>
                <a:uFillTx/>
                <a:latin typeface="Segoe UI"/>
                <a:ea typeface="+mn-ea"/>
                <a:cs typeface="+mn-cs"/>
              </a:rPr>
              <a:t>2</a:t>
            </a:r>
            <a:r>
              <a:rPr kumimoji="0" lang="en-US" sz="1400" b="0" i="0" u="none" strike="noStrike" kern="1200" cap="none" spc="0" normalizeH="0" baseline="0" noProof="0" dirty="0">
                <a:ln>
                  <a:noFill/>
                </a:ln>
                <a:solidFill>
                  <a:srgbClr val="2F2F2F">
                    <a:lumMod val="75000"/>
                    <a:lumOff val="25000"/>
                  </a:srgbClr>
                </a:solidFill>
                <a:effectLst/>
                <a:uLnTx/>
                <a:uFillTx/>
                <a:latin typeface="Segoe UI"/>
                <a:ea typeface="+mn-ea"/>
                <a:cs typeface="+mn-cs"/>
              </a:rPr>
              <a:t> </a:t>
            </a:r>
          </a:p>
        </p:txBody>
      </p:sp>
      <p:sp>
        <p:nvSpPr>
          <p:cNvPr id="15" name="Rectangle 14">
            <a:extLst>
              <a:ext uri="{FF2B5EF4-FFF2-40B4-BE49-F238E27FC236}">
                <a16:creationId xmlns:a16="http://schemas.microsoft.com/office/drawing/2014/main" id="{DC8146AD-FD5D-4053-A59A-4CA5226D615B}"/>
              </a:ext>
            </a:extLst>
          </p:cNvPr>
          <p:cNvSpPr/>
          <p:nvPr/>
        </p:nvSpPr>
        <p:spPr bwMode="auto">
          <a:xfrm>
            <a:off x="4715041" y="3891343"/>
            <a:ext cx="2761918" cy="85271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143428" numCol="1" spcCol="0" rtlCol="0" fromWordArt="0" anchor="t" anchorCtr="0" forceAA="0" compatLnSpc="1">
            <a:prstTxWarp prst="textNoShape">
              <a:avLst/>
            </a:prstTxWarp>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30" normalizeH="0" baseline="0" noProof="0" dirty="0">
                <a:ln>
                  <a:noFill/>
                </a:ln>
                <a:solidFill>
                  <a:srgbClr val="FFFFFF"/>
                </a:solidFill>
                <a:effectLst/>
                <a:uLnTx/>
                <a:uFillTx/>
                <a:latin typeface="Segoe UI Semibold"/>
                <a:ea typeface="+mn-ea"/>
                <a:cs typeface="+mn-cs"/>
              </a:rPr>
              <a:t># of SMB users using devices 4+ years old</a:t>
            </a:r>
            <a:r>
              <a:rPr kumimoji="0" lang="en-US" sz="2000" b="0" i="0" u="none" strike="noStrike" kern="1200" cap="none" spc="-30" normalizeH="0" baseline="30000" noProof="0" dirty="0">
                <a:ln>
                  <a:noFill/>
                </a:ln>
                <a:solidFill>
                  <a:srgbClr val="FFFFFF"/>
                </a:solidFill>
                <a:effectLst/>
                <a:uLnTx/>
                <a:uFillTx/>
                <a:latin typeface="Segoe UI Semibold"/>
                <a:ea typeface="+mn-ea"/>
                <a:cs typeface="+mn-cs"/>
              </a:rPr>
              <a:t>1</a:t>
            </a:r>
            <a:r>
              <a:rPr kumimoji="0" lang="en-US" sz="2000" b="0" i="0" u="none" strike="noStrike" kern="1200" cap="none" spc="-30" normalizeH="0" baseline="0" noProof="0" dirty="0">
                <a:ln>
                  <a:noFill/>
                </a:ln>
                <a:solidFill>
                  <a:srgbClr val="FFFFFF"/>
                </a:solidFill>
                <a:effectLst/>
                <a:uLnTx/>
                <a:uFillTx/>
                <a:latin typeface="Segoe UI Semibold"/>
                <a:ea typeface="+mn-ea"/>
                <a:cs typeface="+mn-cs"/>
              </a:rPr>
              <a:t> </a:t>
            </a:r>
          </a:p>
        </p:txBody>
      </p:sp>
      <p:sp>
        <p:nvSpPr>
          <p:cNvPr id="24" name="Rectangle 23">
            <a:extLst>
              <a:ext uri="{FF2B5EF4-FFF2-40B4-BE49-F238E27FC236}">
                <a16:creationId xmlns:a16="http://schemas.microsoft.com/office/drawing/2014/main" id="{37F28345-FEA8-4886-9100-9726B14DF729}"/>
              </a:ext>
            </a:extLst>
          </p:cNvPr>
          <p:cNvSpPr/>
          <p:nvPr/>
        </p:nvSpPr>
        <p:spPr>
          <a:xfrm>
            <a:off x="4616325" y="2747883"/>
            <a:ext cx="3103735" cy="938719"/>
          </a:xfrm>
          <a:prstGeom prst="rect">
            <a:avLst/>
          </a:prstGeom>
        </p:spPr>
        <p:txBody>
          <a:bodyPr wrap="non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5500" b="0" i="0" u="none" strike="noStrike" kern="1200" cap="none" spc="-350" normalizeH="0" baseline="0" noProof="0" dirty="0">
                <a:ln>
                  <a:noFill/>
                </a:ln>
                <a:solidFill>
                  <a:srgbClr val="FFFFFF"/>
                </a:solidFill>
                <a:effectLst/>
                <a:uLnTx/>
                <a:uFillTx/>
                <a:latin typeface="Segoe UI Semibold"/>
                <a:ea typeface="+mn-ea"/>
                <a:cs typeface="+mn-cs"/>
              </a:rPr>
              <a:t>46 Million </a:t>
            </a:r>
          </a:p>
        </p:txBody>
      </p:sp>
      <p:cxnSp>
        <p:nvCxnSpPr>
          <p:cNvPr id="4" name="Straight Connector 3">
            <a:extLst>
              <a:ext uri="{FF2B5EF4-FFF2-40B4-BE49-F238E27FC236}">
                <a16:creationId xmlns:a16="http://schemas.microsoft.com/office/drawing/2014/main" id="{80A22C2F-FBDE-405D-8DF0-38178212DDCC}"/>
              </a:ext>
            </a:extLst>
          </p:cNvPr>
          <p:cNvCxnSpPr/>
          <p:nvPr/>
        </p:nvCxnSpPr>
        <p:spPr>
          <a:xfrm>
            <a:off x="8702814" y="1528011"/>
            <a:ext cx="0" cy="107081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A327E290-D493-4B18-92E6-30B26540FEB0}"/>
              </a:ext>
            </a:extLst>
          </p:cNvPr>
          <p:cNvCxnSpPr>
            <a:cxnSpLocks/>
          </p:cNvCxnSpPr>
          <p:nvPr/>
        </p:nvCxnSpPr>
        <p:spPr>
          <a:xfrm>
            <a:off x="8702814" y="4053213"/>
            <a:ext cx="0" cy="1300847"/>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98E0A97-98AC-4348-9943-2DAF5D51FA81}"/>
              </a:ext>
            </a:extLst>
          </p:cNvPr>
          <p:cNvCxnSpPr/>
          <p:nvPr/>
        </p:nvCxnSpPr>
        <p:spPr>
          <a:xfrm>
            <a:off x="3633535" y="1552075"/>
            <a:ext cx="0" cy="107081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CB11D7C-346C-456F-AF8F-CD55E8DEC2AF}"/>
              </a:ext>
            </a:extLst>
          </p:cNvPr>
          <p:cNvCxnSpPr>
            <a:cxnSpLocks/>
          </p:cNvCxnSpPr>
          <p:nvPr/>
        </p:nvCxnSpPr>
        <p:spPr>
          <a:xfrm>
            <a:off x="3633535" y="3555423"/>
            <a:ext cx="0" cy="188285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0" name="Freeform: Shape 9">
            <a:extLst>
              <a:ext uri="{FF2B5EF4-FFF2-40B4-BE49-F238E27FC236}">
                <a16:creationId xmlns:a16="http://schemas.microsoft.com/office/drawing/2014/main" id="{AE92D359-60C7-4AAB-AE0B-E73AC99F51E1}"/>
              </a:ext>
            </a:extLst>
          </p:cNvPr>
          <p:cNvSpPr/>
          <p:nvPr/>
        </p:nvSpPr>
        <p:spPr bwMode="auto">
          <a:xfrm>
            <a:off x="7856621" y="2021305"/>
            <a:ext cx="842211" cy="300790"/>
          </a:xfrm>
          <a:custGeom>
            <a:avLst/>
            <a:gdLst>
              <a:gd name="connsiteX0" fmla="*/ 0 w 842211"/>
              <a:gd name="connsiteY0" fmla="*/ 300790 h 300790"/>
              <a:gd name="connsiteX1" fmla="*/ 300790 w 842211"/>
              <a:gd name="connsiteY1" fmla="*/ 0 h 300790"/>
              <a:gd name="connsiteX2" fmla="*/ 842211 w 842211"/>
              <a:gd name="connsiteY2" fmla="*/ 0 h 300790"/>
            </a:gdLst>
            <a:ahLst/>
            <a:cxnLst>
              <a:cxn ang="0">
                <a:pos x="connsiteX0" y="connsiteY0"/>
              </a:cxn>
              <a:cxn ang="0">
                <a:pos x="connsiteX1" y="connsiteY1"/>
              </a:cxn>
              <a:cxn ang="0">
                <a:pos x="connsiteX2" y="connsiteY2"/>
              </a:cxn>
            </a:cxnLst>
            <a:rect l="l" t="t" r="r" b="b"/>
            <a:pathLst>
              <a:path w="842211" h="300790">
                <a:moveTo>
                  <a:pt x="0" y="300790"/>
                </a:moveTo>
                <a:lnTo>
                  <a:pt x="300790" y="0"/>
                </a:lnTo>
                <a:lnTo>
                  <a:pt x="842211" y="0"/>
                </a:lnTo>
              </a:path>
            </a:pathLst>
          </a:cu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393939"/>
              </a:solidFill>
              <a:effectLst/>
              <a:uLnTx/>
              <a:uFillTx/>
              <a:latin typeface="Segoe UI"/>
              <a:ea typeface="+mn-ea"/>
              <a:cs typeface="+mn-cs"/>
            </a:endParaRPr>
          </a:p>
        </p:txBody>
      </p:sp>
      <p:sp>
        <p:nvSpPr>
          <p:cNvPr id="28" name="Freeform: Shape 27">
            <a:extLst>
              <a:ext uri="{FF2B5EF4-FFF2-40B4-BE49-F238E27FC236}">
                <a16:creationId xmlns:a16="http://schemas.microsoft.com/office/drawing/2014/main" id="{69757286-0931-4BC0-8246-45C1A3BAF317}"/>
              </a:ext>
            </a:extLst>
          </p:cNvPr>
          <p:cNvSpPr/>
          <p:nvPr/>
        </p:nvSpPr>
        <p:spPr bwMode="auto">
          <a:xfrm flipV="1">
            <a:off x="7856621" y="4686300"/>
            <a:ext cx="842211" cy="300790"/>
          </a:xfrm>
          <a:custGeom>
            <a:avLst/>
            <a:gdLst>
              <a:gd name="connsiteX0" fmla="*/ 0 w 842211"/>
              <a:gd name="connsiteY0" fmla="*/ 300790 h 300790"/>
              <a:gd name="connsiteX1" fmla="*/ 300790 w 842211"/>
              <a:gd name="connsiteY1" fmla="*/ 0 h 300790"/>
              <a:gd name="connsiteX2" fmla="*/ 842211 w 842211"/>
              <a:gd name="connsiteY2" fmla="*/ 0 h 300790"/>
            </a:gdLst>
            <a:ahLst/>
            <a:cxnLst>
              <a:cxn ang="0">
                <a:pos x="connsiteX0" y="connsiteY0"/>
              </a:cxn>
              <a:cxn ang="0">
                <a:pos x="connsiteX1" y="connsiteY1"/>
              </a:cxn>
              <a:cxn ang="0">
                <a:pos x="connsiteX2" y="connsiteY2"/>
              </a:cxn>
            </a:cxnLst>
            <a:rect l="l" t="t" r="r" b="b"/>
            <a:pathLst>
              <a:path w="842211" h="300790">
                <a:moveTo>
                  <a:pt x="0" y="300790"/>
                </a:moveTo>
                <a:lnTo>
                  <a:pt x="300790" y="0"/>
                </a:lnTo>
                <a:lnTo>
                  <a:pt x="842211" y="0"/>
                </a:lnTo>
              </a:path>
            </a:pathLst>
          </a:cu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393939"/>
              </a:solidFill>
              <a:effectLst/>
              <a:uLnTx/>
              <a:uFillTx/>
              <a:latin typeface="Segoe UI"/>
              <a:ea typeface="+mn-ea"/>
              <a:cs typeface="+mn-cs"/>
            </a:endParaRPr>
          </a:p>
        </p:txBody>
      </p:sp>
      <p:sp>
        <p:nvSpPr>
          <p:cNvPr id="29" name="Freeform: Shape 28">
            <a:extLst>
              <a:ext uri="{FF2B5EF4-FFF2-40B4-BE49-F238E27FC236}">
                <a16:creationId xmlns:a16="http://schemas.microsoft.com/office/drawing/2014/main" id="{361EC550-CDFB-416E-98D1-E86B79C56648}"/>
              </a:ext>
            </a:extLst>
          </p:cNvPr>
          <p:cNvSpPr/>
          <p:nvPr/>
        </p:nvSpPr>
        <p:spPr bwMode="auto">
          <a:xfrm flipH="1">
            <a:off x="3629731" y="2021305"/>
            <a:ext cx="842211" cy="300790"/>
          </a:xfrm>
          <a:custGeom>
            <a:avLst/>
            <a:gdLst>
              <a:gd name="connsiteX0" fmla="*/ 0 w 842211"/>
              <a:gd name="connsiteY0" fmla="*/ 300790 h 300790"/>
              <a:gd name="connsiteX1" fmla="*/ 300790 w 842211"/>
              <a:gd name="connsiteY1" fmla="*/ 0 h 300790"/>
              <a:gd name="connsiteX2" fmla="*/ 842211 w 842211"/>
              <a:gd name="connsiteY2" fmla="*/ 0 h 300790"/>
            </a:gdLst>
            <a:ahLst/>
            <a:cxnLst>
              <a:cxn ang="0">
                <a:pos x="connsiteX0" y="connsiteY0"/>
              </a:cxn>
              <a:cxn ang="0">
                <a:pos x="connsiteX1" y="connsiteY1"/>
              </a:cxn>
              <a:cxn ang="0">
                <a:pos x="connsiteX2" y="connsiteY2"/>
              </a:cxn>
            </a:cxnLst>
            <a:rect l="l" t="t" r="r" b="b"/>
            <a:pathLst>
              <a:path w="842211" h="300790">
                <a:moveTo>
                  <a:pt x="0" y="300790"/>
                </a:moveTo>
                <a:lnTo>
                  <a:pt x="300790" y="0"/>
                </a:lnTo>
                <a:lnTo>
                  <a:pt x="842211" y="0"/>
                </a:lnTo>
              </a:path>
            </a:pathLst>
          </a:cu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393939"/>
              </a:solidFill>
              <a:effectLst/>
              <a:uLnTx/>
              <a:uFillTx/>
              <a:latin typeface="Segoe UI"/>
              <a:ea typeface="+mn-ea"/>
              <a:cs typeface="+mn-cs"/>
            </a:endParaRPr>
          </a:p>
        </p:txBody>
      </p:sp>
      <p:sp>
        <p:nvSpPr>
          <p:cNvPr id="30" name="Freeform: Shape 29">
            <a:extLst>
              <a:ext uri="{FF2B5EF4-FFF2-40B4-BE49-F238E27FC236}">
                <a16:creationId xmlns:a16="http://schemas.microsoft.com/office/drawing/2014/main" id="{183082EC-F6B5-4A99-93C7-1E09CB920CC9}"/>
              </a:ext>
            </a:extLst>
          </p:cNvPr>
          <p:cNvSpPr/>
          <p:nvPr/>
        </p:nvSpPr>
        <p:spPr bwMode="auto">
          <a:xfrm flipH="1" flipV="1">
            <a:off x="3629731" y="4686300"/>
            <a:ext cx="842211" cy="300790"/>
          </a:xfrm>
          <a:custGeom>
            <a:avLst/>
            <a:gdLst>
              <a:gd name="connsiteX0" fmla="*/ 0 w 842211"/>
              <a:gd name="connsiteY0" fmla="*/ 300790 h 300790"/>
              <a:gd name="connsiteX1" fmla="*/ 300790 w 842211"/>
              <a:gd name="connsiteY1" fmla="*/ 0 h 300790"/>
              <a:gd name="connsiteX2" fmla="*/ 842211 w 842211"/>
              <a:gd name="connsiteY2" fmla="*/ 0 h 300790"/>
            </a:gdLst>
            <a:ahLst/>
            <a:cxnLst>
              <a:cxn ang="0">
                <a:pos x="connsiteX0" y="connsiteY0"/>
              </a:cxn>
              <a:cxn ang="0">
                <a:pos x="connsiteX1" y="connsiteY1"/>
              </a:cxn>
              <a:cxn ang="0">
                <a:pos x="connsiteX2" y="connsiteY2"/>
              </a:cxn>
            </a:cxnLst>
            <a:rect l="l" t="t" r="r" b="b"/>
            <a:pathLst>
              <a:path w="842211" h="300790">
                <a:moveTo>
                  <a:pt x="0" y="300790"/>
                </a:moveTo>
                <a:lnTo>
                  <a:pt x="300790" y="0"/>
                </a:lnTo>
                <a:lnTo>
                  <a:pt x="842211" y="0"/>
                </a:lnTo>
              </a:path>
            </a:pathLst>
          </a:cu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393939"/>
              </a:solidFill>
              <a:effectLst/>
              <a:uLnTx/>
              <a:uFillTx/>
              <a:latin typeface="Segoe UI"/>
              <a:ea typeface="+mn-ea"/>
              <a:cs typeface="+mn-cs"/>
            </a:endParaRPr>
          </a:p>
        </p:txBody>
      </p:sp>
      <p:sp>
        <p:nvSpPr>
          <p:cNvPr id="2" name="Rectangle 1">
            <a:extLst>
              <a:ext uri="{FF2B5EF4-FFF2-40B4-BE49-F238E27FC236}">
                <a16:creationId xmlns:a16="http://schemas.microsoft.com/office/drawing/2014/main" id="{B7A293ED-7B19-4ADA-9CDF-74777FBD92CD}"/>
              </a:ext>
            </a:extLst>
          </p:cNvPr>
          <p:cNvSpPr/>
          <p:nvPr/>
        </p:nvSpPr>
        <p:spPr>
          <a:xfrm>
            <a:off x="4919022" y="3479454"/>
            <a:ext cx="2278188" cy="369332"/>
          </a:xfrm>
          <a:prstGeom prst="rect">
            <a:avLst/>
          </a:prstGeom>
        </p:spPr>
        <p:txBody>
          <a:bodyPr wrap="none">
            <a:spAutoFit/>
          </a:bodyPr>
          <a:lstStyle/>
          <a:p>
            <a:pPr algn="ctr"/>
            <a:r>
              <a:rPr lang="en-US" sz="1800" dirty="0">
                <a:solidFill>
                  <a:schemeClr val="bg2"/>
                </a:solidFill>
                <a:effectLst>
                  <a:outerShdw blurRad="38100" dist="38100" dir="2700000" algn="tl">
                    <a:srgbClr val="000000">
                      <a:alpha val="43137"/>
                    </a:srgbClr>
                  </a:outerShdw>
                </a:effectLst>
              </a:rPr>
              <a:t>(US – 42M; CA – 4M)</a:t>
            </a:r>
          </a:p>
        </p:txBody>
      </p:sp>
      <p:sp>
        <p:nvSpPr>
          <p:cNvPr id="27" name="Rectangle 26">
            <a:extLst>
              <a:ext uri="{FF2B5EF4-FFF2-40B4-BE49-F238E27FC236}">
                <a16:creationId xmlns:a16="http://schemas.microsoft.com/office/drawing/2014/main" id="{4F019D42-81FF-B640-8E6D-621D34BFA7AC}"/>
              </a:ext>
            </a:extLst>
          </p:cNvPr>
          <p:cNvSpPr>
            <a:spLocks noChangeAspect="1"/>
          </p:cNvSpPr>
          <p:nvPr/>
        </p:nvSpPr>
        <p:spPr>
          <a:xfrm>
            <a:off x="8726878" y="1365364"/>
            <a:ext cx="3044008" cy="1354217"/>
          </a:xfrm>
          <a:prstGeom prst="rect">
            <a:avLst/>
          </a:prstGeom>
          <a:noFill/>
          <a:ln w="12700">
            <a:noFill/>
          </a:ln>
        </p:spPr>
        <p:txBody>
          <a:bodyPr wrap="square" lIns="91440" tIns="91440" rIns="91440" bIns="91440" anchor="ctr" anchorCtr="0">
            <a:spAutoFit/>
          </a:bodyPr>
          <a:lstStyle/>
          <a:p>
            <a:pPr marL="0" marR="0" lvl="1" indent="0" algn="l"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60" normalizeH="0" baseline="0" noProof="0" dirty="0">
                <a:ln>
                  <a:noFill/>
                </a:ln>
                <a:solidFill>
                  <a:srgbClr val="E6E6E6">
                    <a:lumMod val="10000"/>
                  </a:srgbClr>
                </a:solidFill>
                <a:effectLst/>
                <a:uLnTx/>
                <a:uFillTx/>
                <a:latin typeface="Segoe UI Semibold"/>
                <a:ea typeface="Calibri" panose="020F0502020204030204" pitchFamily="34" charset="0"/>
                <a:cs typeface="Times New Roman" panose="02020603050405020304" pitchFamily="18" charset="0"/>
              </a:rPr>
              <a:t>Security risk</a:t>
            </a:r>
          </a:p>
          <a:p>
            <a:pPr>
              <a:defRPr/>
            </a:pPr>
            <a:r>
              <a:rPr lang="en-US" sz="1400" dirty="0"/>
              <a:t>Almost </a:t>
            </a:r>
            <a:r>
              <a:rPr lang="en-US" sz="1400" b="1" dirty="0">
                <a:latin typeface="Segoe UI Semibold"/>
              </a:rPr>
              <a:t>50% of UK businesses have suffered a data breach or cyberattack.</a:t>
            </a:r>
            <a:r>
              <a:rPr lang="en-US" sz="1400" b="1" baseline="30000" dirty="0">
                <a:latin typeface="Segoe UI Semibold"/>
              </a:rPr>
              <a:t>3</a:t>
            </a:r>
            <a:r>
              <a:rPr lang="en-US" sz="1400" dirty="0"/>
              <a:t> A typical attack can cost </a:t>
            </a:r>
            <a:r>
              <a:rPr lang="en-US" sz="1400" b="1" dirty="0">
                <a:latin typeface="Segoe UI Semibold"/>
              </a:rPr>
              <a:t>more than £60,000.</a:t>
            </a:r>
            <a:r>
              <a:rPr kumimoji="0" lang="en-US" sz="1200" b="1" i="0" u="none" strike="noStrike" kern="1200" cap="none" spc="0" normalizeH="0" baseline="30000" noProof="0" dirty="0">
                <a:ln>
                  <a:noFill/>
                </a:ln>
                <a:effectLst/>
                <a:uLnTx/>
                <a:uFillTx/>
                <a:latin typeface="Segoe UI Semibold"/>
                <a:ea typeface="+mn-ea"/>
                <a:cs typeface="+mn-cs"/>
              </a:rPr>
              <a:t>4</a:t>
            </a:r>
          </a:p>
        </p:txBody>
      </p:sp>
      <p:sp>
        <p:nvSpPr>
          <p:cNvPr id="31" name="Rectangle 30">
            <a:extLst>
              <a:ext uri="{FF2B5EF4-FFF2-40B4-BE49-F238E27FC236}">
                <a16:creationId xmlns:a16="http://schemas.microsoft.com/office/drawing/2014/main" id="{27EC983B-4FC6-EF42-B2ED-2492C4E346F1}"/>
              </a:ext>
            </a:extLst>
          </p:cNvPr>
          <p:cNvSpPr/>
          <p:nvPr/>
        </p:nvSpPr>
        <p:spPr>
          <a:xfrm>
            <a:off x="188649" y="6125421"/>
            <a:ext cx="3625360" cy="523220"/>
          </a:xfrm>
          <a:prstGeom prst="rect">
            <a:avLst/>
          </a:prstGeom>
        </p:spPr>
        <p:txBody>
          <a:bodyPr wrap="square" anchor="t">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30000" noProof="0" dirty="0">
                <a:ln>
                  <a:noFill/>
                </a:ln>
                <a:solidFill>
                  <a:srgbClr val="E6E6E6">
                    <a:lumMod val="50000"/>
                  </a:srgbClr>
                </a:solidFill>
                <a:effectLst/>
                <a:uLnTx/>
                <a:uFillTx/>
                <a:latin typeface="Segoe UI"/>
                <a:ea typeface="+mn-ea"/>
                <a:cs typeface="Calibri" panose="020F0502020204030204" pitchFamily="34" charset="0"/>
              </a:rPr>
              <a:t>1</a:t>
            </a: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Calibri" panose="020F0502020204030204" pitchFamily="34" charset="0"/>
              </a:rPr>
              <a:t>Based on Microsoft internal research</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30000" noProof="0" dirty="0">
                <a:ln>
                  <a:noFill/>
                </a:ln>
                <a:solidFill>
                  <a:srgbClr val="E6E6E6">
                    <a:lumMod val="50000"/>
                  </a:srgbClr>
                </a:solidFill>
                <a:effectLst/>
                <a:uLnTx/>
                <a:uFillTx/>
                <a:latin typeface="Segoe UI"/>
                <a:ea typeface="+mn-ea"/>
                <a:cs typeface="Calibri" panose="020F0502020204030204" pitchFamily="34" charset="0"/>
              </a:rPr>
              <a:t>2</a:t>
            </a: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Calibri" panose="020F0502020204030204" pitchFamily="34" charset="0"/>
              </a:rPr>
              <a:t>Pivoting SMBs to Buy PCs; Techaisle, 2015 </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30000" noProof="0" dirty="0">
                <a:ln>
                  <a:noFill/>
                </a:ln>
                <a:solidFill>
                  <a:srgbClr val="E6E6E6">
                    <a:lumMod val="50000"/>
                  </a:srgbClr>
                </a:solidFill>
                <a:effectLst/>
                <a:uLnTx/>
                <a:uFillTx/>
                <a:latin typeface="Segoe UI"/>
                <a:ea typeface="+mn-ea"/>
                <a:cs typeface="Calibri" panose="020F0502020204030204" pitchFamily="34" charset="0"/>
              </a:rPr>
              <a:t>3</a:t>
            </a:r>
            <a:r>
              <a:rPr lang="en-US" sz="700" dirty="0">
                <a:solidFill>
                  <a:srgbClr val="E6E6E6">
                    <a:lumMod val="50000"/>
                  </a:srgbClr>
                </a:solidFill>
                <a:cs typeface="Calibri" panose="020F0502020204030204" pitchFamily="34" charset="0"/>
              </a:rPr>
              <a:t>Cyber Security breaches survey 2017, Main Report, April 2017, Ipsos MORI Social Research Institute</a:t>
            </a:r>
            <a:endPar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Calibri" panose="020F0502020204030204" pitchFamily="34" charset="0"/>
            </a:endParaRPr>
          </a:p>
        </p:txBody>
      </p:sp>
      <p:sp>
        <p:nvSpPr>
          <p:cNvPr id="32" name="Rectangle 31">
            <a:extLst>
              <a:ext uri="{FF2B5EF4-FFF2-40B4-BE49-F238E27FC236}">
                <a16:creationId xmlns:a16="http://schemas.microsoft.com/office/drawing/2014/main" id="{63F4A883-E6A1-9E4B-9BB2-10D1330D3D92}"/>
              </a:ext>
            </a:extLst>
          </p:cNvPr>
          <p:cNvSpPr/>
          <p:nvPr/>
        </p:nvSpPr>
        <p:spPr>
          <a:xfrm>
            <a:off x="4039711" y="6125421"/>
            <a:ext cx="3930130" cy="630942"/>
          </a:xfrm>
          <a:prstGeom prst="rect">
            <a:avLst/>
          </a:prstGeom>
        </p:spPr>
        <p:txBody>
          <a:bodyPr wrap="square" anchor="t">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30000" noProof="0" dirty="0">
                <a:ln>
                  <a:noFill/>
                </a:ln>
                <a:solidFill>
                  <a:srgbClr val="E6E6E6">
                    <a:lumMod val="50000"/>
                  </a:srgbClr>
                </a:solidFill>
                <a:effectLst/>
                <a:uLnTx/>
                <a:uFillTx/>
                <a:latin typeface="Segoe UI"/>
                <a:ea typeface="+mn-ea"/>
                <a:cs typeface="Calibri" panose="020F0502020204030204" pitchFamily="34" charset="0"/>
              </a:rPr>
              <a:t>4</a:t>
            </a: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Calibri" panose="020F0502020204030204" pitchFamily="34" charset="0"/>
              </a:rPr>
              <a:t>Small Biz Daily: 10 Small Business Trends 2018</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30000" noProof="0" dirty="0">
                <a:ln>
                  <a:noFill/>
                </a:ln>
                <a:solidFill>
                  <a:srgbClr val="E6E6E6">
                    <a:lumMod val="50000"/>
                  </a:srgbClr>
                </a:solidFill>
                <a:effectLst/>
                <a:uLnTx/>
                <a:uFillTx/>
                <a:latin typeface="Segoe UI"/>
                <a:ea typeface="+mn-ea"/>
                <a:cs typeface="Calibri" panose="020F0502020204030204" pitchFamily="34" charset="0"/>
              </a:rPr>
              <a:t>5</a:t>
            </a: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Calibri" panose="020F0502020204030204" pitchFamily="34" charset="0"/>
              </a:rPr>
              <a:t>Forrester, Total Economic Impact of Microsoft Windows 10</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30000" noProof="0" dirty="0">
                <a:ln>
                  <a:noFill/>
                </a:ln>
                <a:solidFill>
                  <a:srgbClr val="E6E6E6">
                    <a:lumMod val="50000"/>
                  </a:srgbClr>
                </a:solidFill>
                <a:effectLst/>
                <a:uLnTx/>
                <a:uFillTx/>
                <a:latin typeface="Segoe UI"/>
                <a:ea typeface="+mn-ea"/>
                <a:cs typeface="Calibri" panose="020F0502020204030204" pitchFamily="34" charset="0"/>
              </a:rPr>
              <a:t>6</a:t>
            </a: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Calibri" panose="020F0502020204030204" pitchFamily="34" charset="0"/>
              </a:rPr>
              <a:t>Performance of 6th Gen Intel</a:t>
            </a:r>
            <a:r>
              <a:rPr kumimoji="0" lang="en-US" sz="700" b="0" i="0" u="none" strike="noStrike" kern="1200" cap="none" spc="0" normalizeH="0" baseline="30000" noProof="0" dirty="0">
                <a:ln>
                  <a:noFill/>
                </a:ln>
                <a:solidFill>
                  <a:srgbClr val="E6E6E6">
                    <a:lumMod val="50000"/>
                  </a:srgbClr>
                </a:solidFill>
                <a:effectLst/>
                <a:uLnTx/>
                <a:uFillTx/>
                <a:latin typeface="Segoe UI"/>
                <a:ea typeface="+mn-ea"/>
                <a:cs typeface="Calibri" panose="020F0502020204030204" pitchFamily="34" charset="0"/>
              </a:rPr>
              <a:t>®</a:t>
            </a: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Calibri" panose="020F0502020204030204" pitchFamily="34" charset="0"/>
              </a:rPr>
              <a:t> Core</a:t>
            </a:r>
            <a:r>
              <a:rPr kumimoji="0" lang="en-US" sz="700" b="0" i="0" u="none" strike="noStrike" kern="1200" cap="none" spc="0" normalizeH="0" baseline="30000" noProof="0" dirty="0">
                <a:ln>
                  <a:noFill/>
                </a:ln>
                <a:solidFill>
                  <a:srgbClr val="E6E6E6">
                    <a:lumMod val="50000"/>
                  </a:srgbClr>
                </a:solidFill>
                <a:effectLst/>
                <a:uLnTx/>
                <a:uFillTx/>
                <a:latin typeface="Segoe UI"/>
                <a:ea typeface="+mn-ea"/>
                <a:cs typeface="Calibri" panose="020F0502020204030204" pitchFamily="34" charset="0"/>
              </a:rPr>
              <a:t>™</a:t>
            </a: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Calibri" panose="020F0502020204030204" pitchFamily="34" charset="0"/>
              </a:rPr>
              <a:t> processors in Windows 10 Pro devices, estimated based on Windows 8.1 Local HD Video Playback Power, Comparisons based on Intel</a:t>
            </a:r>
            <a:r>
              <a:rPr kumimoji="0" lang="en-US" sz="700" b="0" i="0" u="none" strike="noStrike" kern="1200" cap="none" spc="0" normalizeH="0" baseline="30000" noProof="0" dirty="0">
                <a:ln>
                  <a:noFill/>
                </a:ln>
                <a:solidFill>
                  <a:srgbClr val="E6E6E6">
                    <a:lumMod val="50000"/>
                  </a:srgbClr>
                </a:solidFill>
                <a:effectLst/>
                <a:uLnTx/>
                <a:uFillTx/>
                <a:latin typeface="Segoe UI"/>
                <a:ea typeface="+mn-ea"/>
                <a:cs typeface="Calibri" panose="020F0502020204030204" pitchFamily="34" charset="0"/>
              </a:rPr>
              <a:t>®</a:t>
            </a: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Calibri" panose="020F0502020204030204" pitchFamily="34" charset="0"/>
              </a:rPr>
              <a:t> Core</a:t>
            </a:r>
            <a:r>
              <a:rPr kumimoji="0" lang="en-US" sz="700" b="0" i="0" u="none" strike="noStrike" kern="1200" cap="none" spc="0" normalizeH="0" baseline="30000" noProof="0" dirty="0">
                <a:ln>
                  <a:noFill/>
                </a:ln>
                <a:solidFill>
                  <a:srgbClr val="E6E6E6">
                    <a:lumMod val="50000"/>
                  </a:srgbClr>
                </a:solidFill>
                <a:effectLst/>
                <a:uLnTx/>
                <a:uFillTx/>
                <a:latin typeface="Segoe UI"/>
                <a:ea typeface="+mn-ea"/>
                <a:cs typeface="Calibri" panose="020F0502020204030204" pitchFamily="34" charset="0"/>
              </a:rPr>
              <a:t>™</a:t>
            </a: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Calibri" panose="020F0502020204030204" pitchFamily="34" charset="0"/>
              </a:rPr>
              <a:t> i5-6200U vs. Intel</a:t>
            </a:r>
            <a:r>
              <a:rPr kumimoji="0" lang="en-US" sz="700" b="0" i="0" u="none" strike="noStrike" kern="1200" cap="none" spc="0" normalizeH="0" baseline="30000" noProof="0" dirty="0">
                <a:ln>
                  <a:noFill/>
                </a:ln>
                <a:solidFill>
                  <a:srgbClr val="E6E6E6">
                    <a:lumMod val="50000"/>
                  </a:srgbClr>
                </a:solidFill>
                <a:effectLst/>
                <a:uLnTx/>
                <a:uFillTx/>
                <a:latin typeface="Segoe UI"/>
                <a:ea typeface="+mn-ea"/>
                <a:cs typeface="Calibri" panose="020F0502020204030204" pitchFamily="34" charset="0"/>
              </a:rPr>
              <a:t>®</a:t>
            </a: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Calibri" panose="020F0502020204030204" pitchFamily="34" charset="0"/>
              </a:rPr>
              <a:t> Core</a:t>
            </a:r>
            <a:r>
              <a:rPr kumimoji="0" lang="en-US" sz="700" b="0" i="0" u="none" strike="noStrike" kern="1200" cap="none" spc="0" normalizeH="0" baseline="30000" noProof="0" dirty="0">
                <a:ln>
                  <a:noFill/>
                </a:ln>
                <a:solidFill>
                  <a:srgbClr val="E6E6E6">
                    <a:lumMod val="50000"/>
                  </a:srgbClr>
                </a:solidFill>
                <a:effectLst/>
                <a:uLnTx/>
                <a:uFillTx/>
                <a:latin typeface="Segoe UI"/>
                <a:ea typeface="+mn-ea"/>
                <a:cs typeface="Calibri" panose="020F0502020204030204" pitchFamily="34" charset="0"/>
              </a:rPr>
              <a:t>™</a:t>
            </a: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Calibri" panose="020F0502020204030204" pitchFamily="34" charset="0"/>
              </a:rPr>
              <a:t> i5-520UM </a:t>
            </a:r>
          </a:p>
        </p:txBody>
      </p:sp>
      <p:sp>
        <p:nvSpPr>
          <p:cNvPr id="33" name="Rectangle 32">
            <a:extLst>
              <a:ext uri="{FF2B5EF4-FFF2-40B4-BE49-F238E27FC236}">
                <a16:creationId xmlns:a16="http://schemas.microsoft.com/office/drawing/2014/main" id="{AAFB808B-531D-EE46-BC9C-D1E004576C15}"/>
              </a:ext>
            </a:extLst>
          </p:cNvPr>
          <p:cNvSpPr/>
          <p:nvPr/>
        </p:nvSpPr>
        <p:spPr>
          <a:xfrm>
            <a:off x="8013061" y="6125421"/>
            <a:ext cx="3930130" cy="415498"/>
          </a:xfrm>
          <a:prstGeom prst="rect">
            <a:avLst/>
          </a:prstGeom>
        </p:spPr>
        <p:txBody>
          <a:bodyPr wrap="square" anchor="t">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30000" noProof="0" dirty="0">
                <a:ln>
                  <a:noFill/>
                </a:ln>
                <a:solidFill>
                  <a:srgbClr val="E6E6E6">
                    <a:lumMod val="50000"/>
                  </a:srgbClr>
                </a:solidFill>
                <a:effectLst/>
                <a:uLnTx/>
                <a:uFillTx/>
                <a:latin typeface="Segoe UI"/>
                <a:ea typeface="+mn-ea"/>
                <a:cs typeface="Calibri" panose="020F0502020204030204" pitchFamily="34" charset="0"/>
              </a:rPr>
              <a:t>7</a:t>
            </a:r>
            <a:r>
              <a:rPr kumimoji="0" lang="en-US" sz="700" b="0" i="0" u="none" strike="noStrike" kern="1200" cap="none" spc="0" normalizeH="0" baseline="0" noProof="0" dirty="0">
                <a:ln>
                  <a:noFill/>
                </a:ln>
                <a:solidFill>
                  <a:srgbClr val="E6E6E6">
                    <a:lumMod val="50000"/>
                  </a:srgbClr>
                </a:solidFill>
                <a:effectLst/>
                <a:uLnTx/>
                <a:uFillTx/>
                <a:latin typeface="Segoe UI"/>
                <a:ea typeface="+mn-ea"/>
                <a:cs typeface="Calibri" panose="020F0502020204030204" pitchFamily="34" charset="0"/>
              </a:rPr>
              <a:t>Testing conducted by Principled Technologies in July 2015 in a closed lab environment using OEM factory default images on a representative sample of Windows 7 devices. Each boot test was run 10 times and the averages compared. Average improvement in startup was 28%. </a:t>
            </a:r>
          </a:p>
        </p:txBody>
      </p:sp>
    </p:spTree>
    <p:extLst>
      <p:ext uri="{BB962C8B-B14F-4D97-AF65-F5344CB8AC3E}">
        <p14:creationId xmlns:p14="http://schemas.microsoft.com/office/powerpoint/2010/main" val="394392785"/>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25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25000">
                                          <p:cBhvr additive="base">
                                            <p:cTn id="7" dur="400" fill="hold"/>
                                            <p:tgtEl>
                                              <p:spTgt spid="17"/>
                                            </p:tgtEl>
                                            <p:attrNameLst>
                                              <p:attrName>ppt_x</p:attrName>
                                            </p:attrNameLst>
                                          </p:cBhvr>
                                          <p:tavLst>
                                            <p:tav tm="0">
                                              <p:val>
                                                <p:strVal val="#ppt_x"/>
                                              </p:val>
                                            </p:tav>
                                            <p:tav tm="100000">
                                              <p:val>
                                                <p:strVal val="#ppt_x"/>
                                              </p:val>
                                            </p:tav>
                                          </p:tavLst>
                                        </p:anim>
                                        <p:anim calcmode="lin" valueType="num" p14:bounceEnd="25000">
                                          <p:cBhvr additive="base">
                                            <p:cTn id="8" dur="4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40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55"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750" fill="hold"/>
                                            <p:tgtEl>
                                              <p:spTgt spid="24"/>
                                            </p:tgtEl>
                                            <p:attrNameLst>
                                              <p:attrName>ppt_w</p:attrName>
                                            </p:attrNameLst>
                                          </p:cBhvr>
                                          <p:tavLst>
                                            <p:tav tm="0">
                                              <p:val>
                                                <p:strVal val="#ppt_w*0.70"/>
                                              </p:val>
                                            </p:tav>
                                            <p:tav tm="100000">
                                              <p:val>
                                                <p:strVal val="#ppt_w"/>
                                              </p:val>
                                            </p:tav>
                                          </p:tavLst>
                                        </p:anim>
                                        <p:anim calcmode="lin" valueType="num">
                                          <p:cBhvr>
                                            <p:cTn id="16" dur="750" fill="hold"/>
                                            <p:tgtEl>
                                              <p:spTgt spid="24"/>
                                            </p:tgtEl>
                                            <p:attrNameLst>
                                              <p:attrName>ppt_h</p:attrName>
                                            </p:attrNameLst>
                                          </p:cBhvr>
                                          <p:tavLst>
                                            <p:tav tm="0">
                                              <p:val>
                                                <p:strVal val="#ppt_h"/>
                                              </p:val>
                                            </p:tav>
                                            <p:tav tm="100000">
                                              <p:val>
                                                <p:strVal val="#ppt_h"/>
                                              </p:val>
                                            </p:tav>
                                          </p:tavLst>
                                        </p:anim>
                                        <p:animEffect transition="in" filter="fade">
                                          <p:cBhvr>
                                            <p:cTn id="17" dur="750"/>
                                            <p:tgtEl>
                                              <p:spTgt spid="24"/>
                                            </p:tgtEl>
                                          </p:cBhvr>
                                        </p:animEffect>
                                      </p:childTnLst>
                                    </p:cTn>
                                  </p:par>
                                  <p:par>
                                    <p:cTn id="18" presetID="55"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750" fill="hold"/>
                                            <p:tgtEl>
                                              <p:spTgt spid="15"/>
                                            </p:tgtEl>
                                            <p:attrNameLst>
                                              <p:attrName>ppt_w</p:attrName>
                                            </p:attrNameLst>
                                          </p:cBhvr>
                                          <p:tavLst>
                                            <p:tav tm="0">
                                              <p:val>
                                                <p:strVal val="#ppt_w*0.70"/>
                                              </p:val>
                                            </p:tav>
                                            <p:tav tm="100000">
                                              <p:val>
                                                <p:strVal val="#ppt_w"/>
                                              </p:val>
                                            </p:tav>
                                          </p:tavLst>
                                        </p:anim>
                                        <p:anim calcmode="lin" valueType="num">
                                          <p:cBhvr>
                                            <p:cTn id="21" dur="750" fill="hold"/>
                                            <p:tgtEl>
                                              <p:spTgt spid="15"/>
                                            </p:tgtEl>
                                            <p:attrNameLst>
                                              <p:attrName>ppt_h</p:attrName>
                                            </p:attrNameLst>
                                          </p:cBhvr>
                                          <p:tavLst>
                                            <p:tav tm="0">
                                              <p:val>
                                                <p:strVal val="#ppt_h"/>
                                              </p:val>
                                            </p:tav>
                                            <p:tav tm="100000">
                                              <p:val>
                                                <p:strVal val="#ppt_h"/>
                                              </p:val>
                                            </p:tav>
                                          </p:tavLst>
                                        </p:anim>
                                        <p:animEffect transition="in" filter="fade">
                                          <p:cBhvr>
                                            <p:cTn id="22" dur="750"/>
                                            <p:tgtEl>
                                              <p:spTgt spid="15"/>
                                            </p:tgtEl>
                                          </p:cBhvr>
                                        </p:animEffect>
                                      </p:childTnLst>
                                    </p:cTn>
                                  </p:par>
                                </p:childTnLst>
                              </p:cTn>
                            </p:par>
                            <p:par>
                              <p:cTn id="23" fill="hold">
                                <p:stCondLst>
                                  <p:cond delay="1150"/>
                                </p:stCondLst>
                                <p:childTnLst>
                                  <p:par>
                                    <p:cTn id="24" presetID="22" presetClass="entr" presetSubtype="2"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right)">
                                          <p:cBhvr>
                                            <p:cTn id="26" dur="500"/>
                                            <p:tgtEl>
                                              <p:spTgt spid="29"/>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right)">
                                          <p:cBhvr>
                                            <p:cTn id="29" dur="500"/>
                                            <p:tgtEl>
                                              <p:spTgt spid="30"/>
                                            </p:tgtEl>
                                          </p:cBhvr>
                                        </p:animEffect>
                                      </p:childTnLst>
                                    </p:cTn>
                                  </p:par>
                                  <p:par>
                                    <p:cTn id="30" presetID="22" presetClass="entr" presetSubtype="8" fill="hold" grpId="0" nodeType="withEffect">
                                      <p:stCondLst>
                                        <p:cond delay="10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par>
                                    <p:cTn id="33" presetID="22" presetClass="entr" presetSubtype="8" fill="hold" grpId="0" nodeType="withEffect">
                                      <p:stCondLst>
                                        <p:cond delay="10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500"/>
                                            <p:tgtEl>
                                              <p:spTgt spid="28"/>
                                            </p:tgtEl>
                                          </p:cBhvr>
                                        </p:animEffect>
                                      </p:childTnLst>
                                    </p:cTn>
                                  </p:par>
                                  <p:par>
                                    <p:cTn id="36" presetID="16" presetClass="entr" presetSubtype="42" fill="hold" nodeType="withEffect">
                                      <p:stCondLst>
                                        <p:cond delay="200"/>
                                      </p:stCondLst>
                                      <p:childTnLst>
                                        <p:set>
                                          <p:cBhvr>
                                            <p:cTn id="37" dur="1" fill="hold">
                                              <p:stCondLst>
                                                <p:cond delay="0"/>
                                              </p:stCondLst>
                                            </p:cTn>
                                            <p:tgtEl>
                                              <p:spTgt spid="20"/>
                                            </p:tgtEl>
                                            <p:attrNameLst>
                                              <p:attrName>style.visibility</p:attrName>
                                            </p:attrNameLst>
                                          </p:cBhvr>
                                          <p:to>
                                            <p:strVal val="visible"/>
                                          </p:to>
                                        </p:set>
                                        <p:animEffect transition="in" filter="barn(outHorizontal)">
                                          <p:cBhvr>
                                            <p:cTn id="38" dur="500"/>
                                            <p:tgtEl>
                                              <p:spTgt spid="20"/>
                                            </p:tgtEl>
                                          </p:cBhvr>
                                        </p:animEffect>
                                      </p:childTnLst>
                                    </p:cTn>
                                  </p:par>
                                  <p:par>
                                    <p:cTn id="39" presetID="16" presetClass="entr" presetSubtype="42" fill="hold" grpId="0" nodeType="withEffect">
                                      <p:stCondLst>
                                        <p:cond delay="200"/>
                                      </p:stCondLst>
                                      <p:childTnLst>
                                        <p:set>
                                          <p:cBhvr>
                                            <p:cTn id="40" dur="1" fill="hold">
                                              <p:stCondLst>
                                                <p:cond delay="0"/>
                                              </p:stCondLst>
                                            </p:cTn>
                                            <p:tgtEl>
                                              <p:spTgt spid="26"/>
                                            </p:tgtEl>
                                            <p:attrNameLst>
                                              <p:attrName>style.visibility</p:attrName>
                                            </p:attrNameLst>
                                          </p:cBhvr>
                                          <p:to>
                                            <p:strVal val="visible"/>
                                          </p:to>
                                        </p:set>
                                        <p:animEffect transition="in" filter="barn(outHorizontal)">
                                          <p:cBhvr>
                                            <p:cTn id="41" dur="500"/>
                                            <p:tgtEl>
                                              <p:spTgt spid="26"/>
                                            </p:tgtEl>
                                          </p:cBhvr>
                                        </p:animEffect>
                                      </p:childTnLst>
                                    </p:cTn>
                                  </p:par>
                                  <p:par>
                                    <p:cTn id="42" presetID="16" presetClass="entr" presetSubtype="42" fill="hold" nodeType="withEffect">
                                      <p:stCondLst>
                                        <p:cond delay="200"/>
                                      </p:stCondLst>
                                      <p:childTnLst>
                                        <p:set>
                                          <p:cBhvr>
                                            <p:cTn id="43" dur="1" fill="hold">
                                              <p:stCondLst>
                                                <p:cond delay="0"/>
                                              </p:stCondLst>
                                            </p:cTn>
                                            <p:tgtEl>
                                              <p:spTgt spid="4"/>
                                            </p:tgtEl>
                                            <p:attrNameLst>
                                              <p:attrName>style.visibility</p:attrName>
                                            </p:attrNameLst>
                                          </p:cBhvr>
                                          <p:to>
                                            <p:strVal val="visible"/>
                                          </p:to>
                                        </p:set>
                                        <p:animEffect transition="in" filter="barn(outHorizontal)">
                                          <p:cBhvr>
                                            <p:cTn id="44" dur="500"/>
                                            <p:tgtEl>
                                              <p:spTgt spid="4"/>
                                            </p:tgtEl>
                                          </p:cBhvr>
                                        </p:animEffect>
                                      </p:childTnLst>
                                    </p:cTn>
                                  </p:par>
                                  <p:par>
                                    <p:cTn id="45" presetID="16" presetClass="entr" presetSubtype="42" fill="hold" nodeType="withEffect">
                                      <p:stCondLst>
                                        <p:cond delay="200"/>
                                      </p:stCondLst>
                                      <p:childTnLst>
                                        <p:set>
                                          <p:cBhvr>
                                            <p:cTn id="46" dur="1" fill="hold">
                                              <p:stCondLst>
                                                <p:cond delay="0"/>
                                              </p:stCondLst>
                                            </p:cTn>
                                            <p:tgtEl>
                                              <p:spTgt spid="23"/>
                                            </p:tgtEl>
                                            <p:attrNameLst>
                                              <p:attrName>style.visibility</p:attrName>
                                            </p:attrNameLst>
                                          </p:cBhvr>
                                          <p:to>
                                            <p:strVal val="visible"/>
                                          </p:to>
                                        </p:set>
                                        <p:animEffect transition="in" filter="barn(outHorizontal)">
                                          <p:cBhvr>
                                            <p:cTn id="47" dur="500"/>
                                            <p:tgtEl>
                                              <p:spTgt spid="23"/>
                                            </p:tgtEl>
                                          </p:cBhvr>
                                        </p:animEffect>
                                      </p:childTnLst>
                                    </p:cTn>
                                  </p:par>
                                  <p:par>
                                    <p:cTn id="48" presetID="16" presetClass="entr" presetSubtype="42" fill="hold" grpId="0" nodeType="withEffect">
                                      <p:stCondLst>
                                        <p:cond delay="200"/>
                                      </p:stCondLst>
                                      <p:childTnLst>
                                        <p:set>
                                          <p:cBhvr>
                                            <p:cTn id="49" dur="1" fill="hold">
                                              <p:stCondLst>
                                                <p:cond delay="0"/>
                                              </p:stCondLst>
                                            </p:cTn>
                                            <p:tgtEl>
                                              <p:spTgt spid="25"/>
                                            </p:tgtEl>
                                            <p:attrNameLst>
                                              <p:attrName>style.visibility</p:attrName>
                                            </p:attrNameLst>
                                          </p:cBhvr>
                                          <p:to>
                                            <p:strVal val="visible"/>
                                          </p:to>
                                        </p:set>
                                        <p:animEffect transition="in" filter="barn(outHorizontal)">
                                          <p:cBhvr>
                                            <p:cTn id="50" dur="500"/>
                                            <p:tgtEl>
                                              <p:spTgt spid="25"/>
                                            </p:tgtEl>
                                          </p:cBhvr>
                                        </p:animEffect>
                                      </p:childTnLst>
                                    </p:cTn>
                                  </p:par>
                                  <p:par>
                                    <p:cTn id="51" presetID="16" presetClass="entr" presetSubtype="42" fill="hold" nodeType="withEffect">
                                      <p:stCondLst>
                                        <p:cond delay="200"/>
                                      </p:stCondLst>
                                      <p:childTnLst>
                                        <p:set>
                                          <p:cBhvr>
                                            <p:cTn id="52" dur="1" fill="hold">
                                              <p:stCondLst>
                                                <p:cond delay="0"/>
                                              </p:stCondLst>
                                            </p:cTn>
                                            <p:tgtEl>
                                              <p:spTgt spid="18"/>
                                            </p:tgtEl>
                                            <p:attrNameLst>
                                              <p:attrName>style.visibility</p:attrName>
                                            </p:attrNameLst>
                                          </p:cBhvr>
                                          <p:to>
                                            <p:strVal val="visible"/>
                                          </p:to>
                                        </p:set>
                                        <p:animEffect transition="in" filter="barn(outHorizontal)">
                                          <p:cBhvr>
                                            <p:cTn id="53" dur="500"/>
                                            <p:tgtEl>
                                              <p:spTgt spid="18"/>
                                            </p:tgtEl>
                                          </p:cBhvr>
                                        </p:animEffect>
                                      </p:childTnLst>
                                    </p:cTn>
                                  </p:par>
                                  <p:par>
                                    <p:cTn id="54" presetID="16" presetClass="entr" presetSubtype="42" fill="hold" grpId="0" nodeType="withEffect">
                                      <p:stCondLst>
                                        <p:cond delay="200"/>
                                      </p:stCondLst>
                                      <p:childTnLst>
                                        <p:set>
                                          <p:cBhvr>
                                            <p:cTn id="55" dur="1" fill="hold">
                                              <p:stCondLst>
                                                <p:cond delay="0"/>
                                              </p:stCondLst>
                                            </p:cTn>
                                            <p:tgtEl>
                                              <p:spTgt spid="22"/>
                                            </p:tgtEl>
                                            <p:attrNameLst>
                                              <p:attrName>style.visibility</p:attrName>
                                            </p:attrNameLst>
                                          </p:cBhvr>
                                          <p:to>
                                            <p:strVal val="visible"/>
                                          </p:to>
                                        </p:set>
                                        <p:animEffect transition="in" filter="barn(outHorizontal)">
                                          <p:cBhvr>
                                            <p:cTn id="56" dur="500"/>
                                            <p:tgtEl>
                                              <p:spTgt spid="22"/>
                                            </p:tgtEl>
                                          </p:cBhvr>
                                        </p:animEffect>
                                      </p:childTnLst>
                                    </p:cTn>
                                  </p:par>
                                  <p:par>
                                    <p:cTn id="57" presetID="16" presetClass="entr" presetSubtype="42" fill="hold" grpId="0" nodeType="withEffect">
                                      <p:stCondLst>
                                        <p:cond delay="200"/>
                                      </p:stCondLst>
                                      <p:childTnLst>
                                        <p:set>
                                          <p:cBhvr>
                                            <p:cTn id="58" dur="1" fill="hold">
                                              <p:stCondLst>
                                                <p:cond delay="0"/>
                                              </p:stCondLst>
                                            </p:cTn>
                                            <p:tgtEl>
                                              <p:spTgt spid="27"/>
                                            </p:tgtEl>
                                            <p:attrNameLst>
                                              <p:attrName>style.visibility</p:attrName>
                                            </p:attrNameLst>
                                          </p:cBhvr>
                                          <p:to>
                                            <p:strVal val="visible"/>
                                          </p:to>
                                        </p:set>
                                        <p:animEffect transition="in" filter="barn(outHorizontal)">
                                          <p:cBhvr>
                                            <p:cTn id="5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2" grpId="0"/>
          <p:bldP spid="25" grpId="0"/>
          <p:bldP spid="26" grpId="0"/>
          <p:bldP spid="15" grpId="0"/>
          <p:bldP spid="24" grpId="0"/>
          <p:bldP spid="10" grpId="0" animBg="1"/>
          <p:bldP spid="28" grpId="0" animBg="1"/>
          <p:bldP spid="29" grpId="0" animBg="1"/>
          <p:bldP spid="30" grpId="0" animBg="1"/>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400" fill="hold"/>
                                            <p:tgtEl>
                                              <p:spTgt spid="17"/>
                                            </p:tgtEl>
                                            <p:attrNameLst>
                                              <p:attrName>ppt_x</p:attrName>
                                            </p:attrNameLst>
                                          </p:cBhvr>
                                          <p:tavLst>
                                            <p:tav tm="0">
                                              <p:val>
                                                <p:strVal val="#ppt_x"/>
                                              </p:val>
                                            </p:tav>
                                            <p:tav tm="100000">
                                              <p:val>
                                                <p:strVal val="#ppt_x"/>
                                              </p:val>
                                            </p:tav>
                                          </p:tavLst>
                                        </p:anim>
                                        <p:anim calcmode="lin" valueType="num">
                                          <p:cBhvr additive="base">
                                            <p:cTn id="8" dur="4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40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55"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750" fill="hold"/>
                                            <p:tgtEl>
                                              <p:spTgt spid="24"/>
                                            </p:tgtEl>
                                            <p:attrNameLst>
                                              <p:attrName>ppt_w</p:attrName>
                                            </p:attrNameLst>
                                          </p:cBhvr>
                                          <p:tavLst>
                                            <p:tav tm="0">
                                              <p:val>
                                                <p:strVal val="#ppt_w*0.70"/>
                                              </p:val>
                                            </p:tav>
                                            <p:tav tm="100000">
                                              <p:val>
                                                <p:strVal val="#ppt_w"/>
                                              </p:val>
                                            </p:tav>
                                          </p:tavLst>
                                        </p:anim>
                                        <p:anim calcmode="lin" valueType="num">
                                          <p:cBhvr>
                                            <p:cTn id="16" dur="750" fill="hold"/>
                                            <p:tgtEl>
                                              <p:spTgt spid="24"/>
                                            </p:tgtEl>
                                            <p:attrNameLst>
                                              <p:attrName>ppt_h</p:attrName>
                                            </p:attrNameLst>
                                          </p:cBhvr>
                                          <p:tavLst>
                                            <p:tav tm="0">
                                              <p:val>
                                                <p:strVal val="#ppt_h"/>
                                              </p:val>
                                            </p:tav>
                                            <p:tav tm="100000">
                                              <p:val>
                                                <p:strVal val="#ppt_h"/>
                                              </p:val>
                                            </p:tav>
                                          </p:tavLst>
                                        </p:anim>
                                        <p:animEffect transition="in" filter="fade">
                                          <p:cBhvr>
                                            <p:cTn id="17" dur="750"/>
                                            <p:tgtEl>
                                              <p:spTgt spid="24"/>
                                            </p:tgtEl>
                                          </p:cBhvr>
                                        </p:animEffect>
                                      </p:childTnLst>
                                    </p:cTn>
                                  </p:par>
                                  <p:par>
                                    <p:cTn id="18" presetID="55"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750" fill="hold"/>
                                            <p:tgtEl>
                                              <p:spTgt spid="15"/>
                                            </p:tgtEl>
                                            <p:attrNameLst>
                                              <p:attrName>ppt_w</p:attrName>
                                            </p:attrNameLst>
                                          </p:cBhvr>
                                          <p:tavLst>
                                            <p:tav tm="0">
                                              <p:val>
                                                <p:strVal val="#ppt_w*0.70"/>
                                              </p:val>
                                            </p:tav>
                                            <p:tav tm="100000">
                                              <p:val>
                                                <p:strVal val="#ppt_w"/>
                                              </p:val>
                                            </p:tav>
                                          </p:tavLst>
                                        </p:anim>
                                        <p:anim calcmode="lin" valueType="num">
                                          <p:cBhvr>
                                            <p:cTn id="21" dur="750" fill="hold"/>
                                            <p:tgtEl>
                                              <p:spTgt spid="15"/>
                                            </p:tgtEl>
                                            <p:attrNameLst>
                                              <p:attrName>ppt_h</p:attrName>
                                            </p:attrNameLst>
                                          </p:cBhvr>
                                          <p:tavLst>
                                            <p:tav tm="0">
                                              <p:val>
                                                <p:strVal val="#ppt_h"/>
                                              </p:val>
                                            </p:tav>
                                            <p:tav tm="100000">
                                              <p:val>
                                                <p:strVal val="#ppt_h"/>
                                              </p:val>
                                            </p:tav>
                                          </p:tavLst>
                                        </p:anim>
                                        <p:animEffect transition="in" filter="fade">
                                          <p:cBhvr>
                                            <p:cTn id="22" dur="750"/>
                                            <p:tgtEl>
                                              <p:spTgt spid="15"/>
                                            </p:tgtEl>
                                          </p:cBhvr>
                                        </p:animEffect>
                                      </p:childTnLst>
                                    </p:cTn>
                                  </p:par>
                                </p:childTnLst>
                              </p:cTn>
                            </p:par>
                            <p:par>
                              <p:cTn id="23" fill="hold">
                                <p:stCondLst>
                                  <p:cond delay="1150"/>
                                </p:stCondLst>
                                <p:childTnLst>
                                  <p:par>
                                    <p:cTn id="24" presetID="22" presetClass="entr" presetSubtype="2"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right)">
                                          <p:cBhvr>
                                            <p:cTn id="26" dur="500"/>
                                            <p:tgtEl>
                                              <p:spTgt spid="29"/>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right)">
                                          <p:cBhvr>
                                            <p:cTn id="29" dur="500"/>
                                            <p:tgtEl>
                                              <p:spTgt spid="30"/>
                                            </p:tgtEl>
                                          </p:cBhvr>
                                        </p:animEffect>
                                      </p:childTnLst>
                                    </p:cTn>
                                  </p:par>
                                  <p:par>
                                    <p:cTn id="30" presetID="22" presetClass="entr" presetSubtype="8" fill="hold" grpId="0" nodeType="withEffect">
                                      <p:stCondLst>
                                        <p:cond delay="10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par>
                                    <p:cTn id="33" presetID="22" presetClass="entr" presetSubtype="8" fill="hold" grpId="0" nodeType="withEffect">
                                      <p:stCondLst>
                                        <p:cond delay="10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500"/>
                                            <p:tgtEl>
                                              <p:spTgt spid="28"/>
                                            </p:tgtEl>
                                          </p:cBhvr>
                                        </p:animEffect>
                                      </p:childTnLst>
                                    </p:cTn>
                                  </p:par>
                                  <p:par>
                                    <p:cTn id="36" presetID="16" presetClass="entr" presetSubtype="42" fill="hold" nodeType="withEffect">
                                      <p:stCondLst>
                                        <p:cond delay="200"/>
                                      </p:stCondLst>
                                      <p:childTnLst>
                                        <p:set>
                                          <p:cBhvr>
                                            <p:cTn id="37" dur="1" fill="hold">
                                              <p:stCondLst>
                                                <p:cond delay="0"/>
                                              </p:stCondLst>
                                            </p:cTn>
                                            <p:tgtEl>
                                              <p:spTgt spid="20"/>
                                            </p:tgtEl>
                                            <p:attrNameLst>
                                              <p:attrName>style.visibility</p:attrName>
                                            </p:attrNameLst>
                                          </p:cBhvr>
                                          <p:to>
                                            <p:strVal val="visible"/>
                                          </p:to>
                                        </p:set>
                                        <p:animEffect transition="in" filter="barn(outHorizontal)">
                                          <p:cBhvr>
                                            <p:cTn id="38" dur="500"/>
                                            <p:tgtEl>
                                              <p:spTgt spid="20"/>
                                            </p:tgtEl>
                                          </p:cBhvr>
                                        </p:animEffect>
                                      </p:childTnLst>
                                    </p:cTn>
                                  </p:par>
                                  <p:par>
                                    <p:cTn id="39" presetID="16" presetClass="entr" presetSubtype="42" fill="hold" grpId="0" nodeType="withEffect">
                                      <p:stCondLst>
                                        <p:cond delay="200"/>
                                      </p:stCondLst>
                                      <p:childTnLst>
                                        <p:set>
                                          <p:cBhvr>
                                            <p:cTn id="40" dur="1" fill="hold">
                                              <p:stCondLst>
                                                <p:cond delay="0"/>
                                              </p:stCondLst>
                                            </p:cTn>
                                            <p:tgtEl>
                                              <p:spTgt spid="26"/>
                                            </p:tgtEl>
                                            <p:attrNameLst>
                                              <p:attrName>style.visibility</p:attrName>
                                            </p:attrNameLst>
                                          </p:cBhvr>
                                          <p:to>
                                            <p:strVal val="visible"/>
                                          </p:to>
                                        </p:set>
                                        <p:animEffect transition="in" filter="barn(outHorizontal)">
                                          <p:cBhvr>
                                            <p:cTn id="41" dur="500"/>
                                            <p:tgtEl>
                                              <p:spTgt spid="26"/>
                                            </p:tgtEl>
                                          </p:cBhvr>
                                        </p:animEffect>
                                      </p:childTnLst>
                                    </p:cTn>
                                  </p:par>
                                  <p:par>
                                    <p:cTn id="42" presetID="16" presetClass="entr" presetSubtype="42" fill="hold" nodeType="withEffect">
                                      <p:stCondLst>
                                        <p:cond delay="200"/>
                                      </p:stCondLst>
                                      <p:childTnLst>
                                        <p:set>
                                          <p:cBhvr>
                                            <p:cTn id="43" dur="1" fill="hold">
                                              <p:stCondLst>
                                                <p:cond delay="0"/>
                                              </p:stCondLst>
                                            </p:cTn>
                                            <p:tgtEl>
                                              <p:spTgt spid="4"/>
                                            </p:tgtEl>
                                            <p:attrNameLst>
                                              <p:attrName>style.visibility</p:attrName>
                                            </p:attrNameLst>
                                          </p:cBhvr>
                                          <p:to>
                                            <p:strVal val="visible"/>
                                          </p:to>
                                        </p:set>
                                        <p:animEffect transition="in" filter="barn(outHorizontal)">
                                          <p:cBhvr>
                                            <p:cTn id="44" dur="500"/>
                                            <p:tgtEl>
                                              <p:spTgt spid="4"/>
                                            </p:tgtEl>
                                          </p:cBhvr>
                                        </p:animEffect>
                                      </p:childTnLst>
                                    </p:cTn>
                                  </p:par>
                                  <p:par>
                                    <p:cTn id="45" presetID="16" presetClass="entr" presetSubtype="42" fill="hold" nodeType="withEffect">
                                      <p:stCondLst>
                                        <p:cond delay="200"/>
                                      </p:stCondLst>
                                      <p:childTnLst>
                                        <p:set>
                                          <p:cBhvr>
                                            <p:cTn id="46" dur="1" fill="hold">
                                              <p:stCondLst>
                                                <p:cond delay="0"/>
                                              </p:stCondLst>
                                            </p:cTn>
                                            <p:tgtEl>
                                              <p:spTgt spid="23"/>
                                            </p:tgtEl>
                                            <p:attrNameLst>
                                              <p:attrName>style.visibility</p:attrName>
                                            </p:attrNameLst>
                                          </p:cBhvr>
                                          <p:to>
                                            <p:strVal val="visible"/>
                                          </p:to>
                                        </p:set>
                                        <p:animEffect transition="in" filter="barn(outHorizontal)">
                                          <p:cBhvr>
                                            <p:cTn id="47" dur="500"/>
                                            <p:tgtEl>
                                              <p:spTgt spid="23"/>
                                            </p:tgtEl>
                                          </p:cBhvr>
                                        </p:animEffect>
                                      </p:childTnLst>
                                    </p:cTn>
                                  </p:par>
                                  <p:par>
                                    <p:cTn id="48" presetID="16" presetClass="entr" presetSubtype="42" fill="hold" grpId="0" nodeType="withEffect">
                                      <p:stCondLst>
                                        <p:cond delay="200"/>
                                      </p:stCondLst>
                                      <p:childTnLst>
                                        <p:set>
                                          <p:cBhvr>
                                            <p:cTn id="49" dur="1" fill="hold">
                                              <p:stCondLst>
                                                <p:cond delay="0"/>
                                              </p:stCondLst>
                                            </p:cTn>
                                            <p:tgtEl>
                                              <p:spTgt spid="25"/>
                                            </p:tgtEl>
                                            <p:attrNameLst>
                                              <p:attrName>style.visibility</p:attrName>
                                            </p:attrNameLst>
                                          </p:cBhvr>
                                          <p:to>
                                            <p:strVal val="visible"/>
                                          </p:to>
                                        </p:set>
                                        <p:animEffect transition="in" filter="barn(outHorizontal)">
                                          <p:cBhvr>
                                            <p:cTn id="50" dur="500"/>
                                            <p:tgtEl>
                                              <p:spTgt spid="25"/>
                                            </p:tgtEl>
                                          </p:cBhvr>
                                        </p:animEffect>
                                      </p:childTnLst>
                                    </p:cTn>
                                  </p:par>
                                  <p:par>
                                    <p:cTn id="51" presetID="16" presetClass="entr" presetSubtype="42" fill="hold" nodeType="withEffect">
                                      <p:stCondLst>
                                        <p:cond delay="200"/>
                                      </p:stCondLst>
                                      <p:childTnLst>
                                        <p:set>
                                          <p:cBhvr>
                                            <p:cTn id="52" dur="1" fill="hold">
                                              <p:stCondLst>
                                                <p:cond delay="0"/>
                                              </p:stCondLst>
                                            </p:cTn>
                                            <p:tgtEl>
                                              <p:spTgt spid="18"/>
                                            </p:tgtEl>
                                            <p:attrNameLst>
                                              <p:attrName>style.visibility</p:attrName>
                                            </p:attrNameLst>
                                          </p:cBhvr>
                                          <p:to>
                                            <p:strVal val="visible"/>
                                          </p:to>
                                        </p:set>
                                        <p:animEffect transition="in" filter="barn(outHorizontal)">
                                          <p:cBhvr>
                                            <p:cTn id="53" dur="500"/>
                                            <p:tgtEl>
                                              <p:spTgt spid="18"/>
                                            </p:tgtEl>
                                          </p:cBhvr>
                                        </p:animEffect>
                                      </p:childTnLst>
                                    </p:cTn>
                                  </p:par>
                                  <p:par>
                                    <p:cTn id="54" presetID="16" presetClass="entr" presetSubtype="42" fill="hold" grpId="0" nodeType="withEffect">
                                      <p:stCondLst>
                                        <p:cond delay="200"/>
                                      </p:stCondLst>
                                      <p:childTnLst>
                                        <p:set>
                                          <p:cBhvr>
                                            <p:cTn id="55" dur="1" fill="hold">
                                              <p:stCondLst>
                                                <p:cond delay="0"/>
                                              </p:stCondLst>
                                            </p:cTn>
                                            <p:tgtEl>
                                              <p:spTgt spid="22"/>
                                            </p:tgtEl>
                                            <p:attrNameLst>
                                              <p:attrName>style.visibility</p:attrName>
                                            </p:attrNameLst>
                                          </p:cBhvr>
                                          <p:to>
                                            <p:strVal val="visible"/>
                                          </p:to>
                                        </p:set>
                                        <p:animEffect transition="in" filter="barn(outHorizontal)">
                                          <p:cBhvr>
                                            <p:cTn id="56" dur="500"/>
                                            <p:tgtEl>
                                              <p:spTgt spid="22"/>
                                            </p:tgtEl>
                                          </p:cBhvr>
                                        </p:animEffect>
                                      </p:childTnLst>
                                    </p:cTn>
                                  </p:par>
                                  <p:par>
                                    <p:cTn id="57" presetID="16" presetClass="entr" presetSubtype="42" fill="hold" grpId="0" nodeType="withEffect">
                                      <p:stCondLst>
                                        <p:cond delay="200"/>
                                      </p:stCondLst>
                                      <p:childTnLst>
                                        <p:set>
                                          <p:cBhvr>
                                            <p:cTn id="58" dur="1" fill="hold">
                                              <p:stCondLst>
                                                <p:cond delay="0"/>
                                              </p:stCondLst>
                                            </p:cTn>
                                            <p:tgtEl>
                                              <p:spTgt spid="27"/>
                                            </p:tgtEl>
                                            <p:attrNameLst>
                                              <p:attrName>style.visibility</p:attrName>
                                            </p:attrNameLst>
                                          </p:cBhvr>
                                          <p:to>
                                            <p:strVal val="visible"/>
                                          </p:to>
                                        </p:set>
                                        <p:animEffect transition="in" filter="barn(outHorizontal)">
                                          <p:cBhvr>
                                            <p:cTn id="5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2" grpId="0"/>
          <p:bldP spid="25" grpId="0"/>
          <p:bldP spid="26" grpId="0"/>
          <p:bldP spid="15" grpId="0"/>
          <p:bldP spid="24" grpId="0"/>
          <p:bldP spid="10" grpId="0" animBg="1"/>
          <p:bldP spid="28" grpId="0" animBg="1"/>
          <p:bldP spid="29" grpId="0" animBg="1"/>
          <p:bldP spid="30" grpId="0" animBg="1"/>
          <p:bldP spid="27"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2748D-876C-40C6-A2A5-741044BEE3E9}"/>
              </a:ext>
            </a:extLst>
          </p:cNvPr>
          <p:cNvSpPr>
            <a:spLocks noGrp="1"/>
          </p:cNvSpPr>
          <p:nvPr>
            <p:ph type="title"/>
          </p:nvPr>
        </p:nvSpPr>
        <p:spPr>
          <a:xfrm>
            <a:off x="455994" y="3729790"/>
            <a:ext cx="6900149" cy="1495072"/>
          </a:xfrm>
        </p:spPr>
        <p:txBody>
          <a:bodyPr/>
          <a:lstStyle/>
          <a:p>
            <a:r>
              <a:rPr lang="en-US" dirty="0"/>
              <a:t>Benefits of new Windows 10 Pro devices</a:t>
            </a:r>
          </a:p>
        </p:txBody>
      </p:sp>
      <p:pic>
        <p:nvPicPr>
          <p:cNvPr id="4" name="Picture 3" descr="A person sitting at a desk with a computer&#10;&#10;Description generated with very high confidence">
            <a:extLst>
              <a:ext uri="{FF2B5EF4-FFF2-40B4-BE49-F238E27FC236}">
                <a16:creationId xmlns:a16="http://schemas.microsoft.com/office/drawing/2014/main" id="{4B9E8CFE-C30E-416C-A1DD-4D7498FB6F47}"/>
              </a:ext>
            </a:extLst>
          </p:cNvPr>
          <p:cNvPicPr>
            <a:picLocks noChangeAspect="1"/>
          </p:cNvPicPr>
          <p:nvPr/>
        </p:nvPicPr>
        <p:blipFill rotWithShape="1">
          <a:blip r:embed="rId3">
            <a:extLst>
              <a:ext uri="{28A0092B-C50C-407E-A947-70E740481C1C}">
                <a14:useLocalDpi xmlns:a14="http://schemas.microsoft.com/office/drawing/2010/main" val="0"/>
              </a:ext>
            </a:extLst>
          </a:blip>
          <a:srcRect l="-10" t="21744" r="10" b="35734"/>
          <a:stretch/>
        </p:blipFill>
        <p:spPr>
          <a:xfrm>
            <a:off x="145519" y="146957"/>
            <a:ext cx="11900962" cy="3368842"/>
          </a:xfrm>
          <a:prstGeom prst="rect">
            <a:avLst/>
          </a:prstGeom>
        </p:spPr>
      </p:pic>
    </p:spTree>
    <p:extLst>
      <p:ext uri="{BB962C8B-B14F-4D97-AF65-F5344CB8AC3E}">
        <p14:creationId xmlns:p14="http://schemas.microsoft.com/office/powerpoint/2010/main" val="3506422487"/>
      </p:ext>
    </p:extLst>
  </p:cSld>
  <p:clrMapOvr>
    <a:masterClrMapping/>
  </p:clrMapOvr>
  <mc:AlternateContent xmlns:mc="http://schemas.openxmlformats.org/markup-compatibility/2006" xmlns:p14="http://schemas.microsoft.com/office/powerpoint/2010/main">
    <mc:Choice Requires="p14">
      <p:transition spd="slow" p14:dur="15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250D77-5D6C-4852-9CB6-9C7A1A88CBE3}"/>
              </a:ext>
            </a:extLst>
          </p:cNvPr>
          <p:cNvSpPr/>
          <p:nvPr/>
        </p:nvSpPr>
        <p:spPr bwMode="auto">
          <a:xfrm>
            <a:off x="0" y="0"/>
            <a:ext cx="3833787" cy="6858000"/>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Title 6">
            <a:extLst>
              <a:ext uri="{FF2B5EF4-FFF2-40B4-BE49-F238E27FC236}">
                <a16:creationId xmlns:a16="http://schemas.microsoft.com/office/drawing/2014/main" id="{9978D2F2-35C7-406F-9DE7-2AF61C344702}"/>
              </a:ext>
            </a:extLst>
          </p:cNvPr>
          <p:cNvSpPr>
            <a:spLocks noGrp="1"/>
          </p:cNvSpPr>
          <p:nvPr>
            <p:ph type="title"/>
          </p:nvPr>
        </p:nvSpPr>
        <p:spPr>
          <a:xfrm>
            <a:off x="430213" y="2248345"/>
            <a:ext cx="3268951" cy="2628925"/>
          </a:xfrm>
        </p:spPr>
        <p:txBody>
          <a:bodyPr/>
          <a:lstStyle/>
          <a:p>
            <a:pPr>
              <a:lnSpc>
                <a:spcPts val="4100"/>
              </a:lnSpc>
            </a:pPr>
            <a:r>
              <a:rPr lang="en-US" sz="3600" dirty="0"/>
              <a:t>Windows 10 Pro accelerates digital transformation</a:t>
            </a:r>
            <a:br>
              <a:rPr lang="en-US" sz="3600" dirty="0"/>
            </a:br>
            <a:endParaRPr lang="en-US" sz="3600" dirty="0"/>
          </a:p>
        </p:txBody>
      </p:sp>
      <p:grpSp>
        <p:nvGrpSpPr>
          <p:cNvPr id="2" name="Group 1">
            <a:extLst>
              <a:ext uri="{FF2B5EF4-FFF2-40B4-BE49-F238E27FC236}">
                <a16:creationId xmlns:a16="http://schemas.microsoft.com/office/drawing/2014/main" id="{7FDEC4A8-0EC9-4A0F-AE86-FAEEF042BA07}"/>
              </a:ext>
            </a:extLst>
          </p:cNvPr>
          <p:cNvGrpSpPr/>
          <p:nvPr/>
        </p:nvGrpSpPr>
        <p:grpSpPr>
          <a:xfrm>
            <a:off x="4277137" y="1288451"/>
            <a:ext cx="7797842" cy="4508192"/>
            <a:chOff x="4277137" y="1288451"/>
            <a:chExt cx="7484668" cy="4207392"/>
          </a:xfrm>
        </p:grpSpPr>
        <p:sp>
          <p:nvSpPr>
            <p:cNvPr id="31" name="Oval 30"/>
            <p:cNvSpPr/>
            <p:nvPr/>
          </p:nvSpPr>
          <p:spPr>
            <a:xfrm>
              <a:off x="6139401" y="2335567"/>
              <a:ext cx="3160276" cy="3160276"/>
            </a:xfrm>
            <a:prstGeom prst="ellipse">
              <a:avLst/>
            </a:prstGeom>
            <a:solidFill>
              <a:schemeClr val="bg2">
                <a:lumMod val="95000"/>
              </a:schemeClr>
            </a:solidFill>
            <a:ln w="2857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2800" kern="0" dirty="0">
                <a:solidFill>
                  <a:schemeClr val="tx1"/>
                </a:solidFill>
                <a:latin typeface="Segoe UI"/>
                <a:ea typeface="Segoe UI" pitchFamily="34" charset="0"/>
                <a:cs typeface="Segoe UI" pitchFamily="34" charset="0"/>
              </a:endParaRPr>
            </a:p>
          </p:txBody>
        </p:sp>
        <p:sp>
          <p:nvSpPr>
            <p:cNvPr id="32" name="Secure"/>
            <p:cNvSpPr/>
            <p:nvPr/>
          </p:nvSpPr>
          <p:spPr>
            <a:xfrm>
              <a:off x="9091857" y="4695216"/>
              <a:ext cx="2669948" cy="535531"/>
            </a:xfrm>
            <a:prstGeom prst="rect">
              <a:avLst/>
            </a:prstGeom>
          </p:spPr>
          <p:txBody>
            <a:bodyPr wrap="square">
              <a:spAutoFit/>
            </a:bodyPr>
            <a:lstStyle/>
            <a:p>
              <a:pPr algn="ctr" defTabSz="914225">
                <a:lnSpc>
                  <a:spcPct val="80000"/>
                </a:lnSpc>
                <a:defRPr/>
              </a:pPr>
              <a:r>
                <a:rPr lang="en-US" sz="1800" kern="0" dirty="0">
                  <a:latin typeface="+mj-lt"/>
                  <a:cs typeface="Segoe UI Semilight" panose="020B0402040204020203" pitchFamily="34" charset="0"/>
                </a:rPr>
                <a:t>More productive experience &amp; devices</a:t>
              </a:r>
            </a:p>
          </p:txBody>
        </p:sp>
        <p:sp>
          <p:nvSpPr>
            <p:cNvPr id="55" name="Use"/>
            <p:cNvSpPr/>
            <p:nvPr/>
          </p:nvSpPr>
          <p:spPr>
            <a:xfrm>
              <a:off x="4277137" y="4695216"/>
              <a:ext cx="1596882" cy="535531"/>
            </a:xfrm>
            <a:prstGeom prst="rect">
              <a:avLst/>
            </a:prstGeom>
          </p:spPr>
          <p:txBody>
            <a:bodyPr wrap="square">
              <a:spAutoFit/>
            </a:bodyPr>
            <a:lstStyle/>
            <a:p>
              <a:pPr algn="ctr" defTabSz="914225">
                <a:lnSpc>
                  <a:spcPct val="80000"/>
                </a:lnSpc>
                <a:defRPr/>
              </a:pPr>
              <a:r>
                <a:rPr lang="en-US" sz="1800" kern="0" dirty="0">
                  <a:latin typeface="+mj-lt"/>
                  <a:cs typeface="Segoe UI Semilight" panose="020B0402040204020203" pitchFamily="34" charset="0"/>
                </a:rPr>
                <a:t>Designed for</a:t>
              </a:r>
            </a:p>
            <a:p>
              <a:pPr algn="ctr" defTabSz="914225">
                <a:lnSpc>
                  <a:spcPct val="80000"/>
                </a:lnSpc>
                <a:defRPr/>
              </a:pPr>
              <a:r>
                <a:rPr lang="en-US" sz="1800" kern="0" dirty="0">
                  <a:latin typeface="+mj-lt"/>
                  <a:cs typeface="Segoe UI Semilight" panose="020B0402040204020203" pitchFamily="34" charset="0"/>
                </a:rPr>
                <a:t>Modern IT</a:t>
              </a:r>
            </a:p>
          </p:txBody>
        </p:sp>
        <p:sp>
          <p:nvSpPr>
            <p:cNvPr id="56" name="Deploy"/>
            <p:cNvSpPr/>
            <p:nvPr/>
          </p:nvSpPr>
          <p:spPr>
            <a:xfrm>
              <a:off x="6612910" y="1288451"/>
              <a:ext cx="2174096" cy="535531"/>
            </a:xfrm>
            <a:prstGeom prst="rect">
              <a:avLst/>
            </a:prstGeom>
          </p:spPr>
          <p:txBody>
            <a:bodyPr wrap="square">
              <a:spAutoFit/>
            </a:bodyPr>
            <a:lstStyle/>
            <a:p>
              <a:pPr algn="ctr" defTabSz="914225">
                <a:lnSpc>
                  <a:spcPct val="80000"/>
                </a:lnSpc>
                <a:defRPr/>
              </a:pPr>
              <a:r>
                <a:rPr lang="en-US" sz="1800" kern="0" dirty="0">
                  <a:latin typeface="+mj-lt"/>
                  <a:cs typeface="Segoe UI Semilight" panose="020B0402040204020203" pitchFamily="34" charset="0"/>
                </a:rPr>
                <a:t>Advanced security protection</a:t>
              </a:r>
            </a:p>
          </p:txBody>
        </p:sp>
        <p:sp>
          <p:nvSpPr>
            <p:cNvPr id="59" name="Oval 58"/>
            <p:cNvSpPr/>
            <p:nvPr/>
          </p:nvSpPr>
          <p:spPr bwMode="auto">
            <a:xfrm>
              <a:off x="7294607" y="1907496"/>
              <a:ext cx="822843" cy="822843"/>
            </a:xfrm>
            <a:prstGeom prst="ellipse">
              <a:avLst/>
            </a:prstGeom>
            <a:solidFill>
              <a:schemeClr val="bg2"/>
            </a:solidFill>
            <a:ln w="28575">
              <a:solidFill>
                <a:schemeClr val="tx2"/>
              </a:solidFill>
              <a:miter lim="800000"/>
            </a:ln>
          </p:spPr>
          <p:txBody>
            <a:bodyPr wrap="square" lIns="237710" tIns="201140" rIns="182854" bIns="182854" rtlCol="0" anchor="ctr">
              <a:noAutofit/>
            </a:bodyPr>
            <a:lstStyle/>
            <a:p>
              <a:pPr algn="ctr" defTabSz="914225">
                <a:defRPr/>
              </a:pPr>
              <a:endParaRPr lang="en-US" sz="3600" kern="0" spc="50" dirty="0">
                <a:latin typeface="Segoe UI"/>
                <a:cs typeface="Segoe UI Semibold" panose="020B0702040204020203" pitchFamily="34" charset="0"/>
              </a:endParaRPr>
            </a:p>
          </p:txBody>
        </p:sp>
        <p:grpSp>
          <p:nvGrpSpPr>
            <p:cNvPr id="60" name="Group 59"/>
            <p:cNvGrpSpPr/>
            <p:nvPr/>
          </p:nvGrpSpPr>
          <p:grpSpPr>
            <a:xfrm>
              <a:off x="7542301" y="2142517"/>
              <a:ext cx="336671" cy="370234"/>
              <a:chOff x="2974460" y="2647018"/>
              <a:chExt cx="227410" cy="242678"/>
            </a:xfrm>
            <a:solidFill>
              <a:schemeClr val="accent1"/>
            </a:solidFill>
          </p:grpSpPr>
          <p:sp>
            <p:nvSpPr>
              <p:cNvPr id="61" name="Freeform 2103"/>
              <p:cNvSpPr>
                <a:spLocks noEditPoints="1"/>
              </p:cNvSpPr>
              <p:nvPr/>
            </p:nvSpPr>
            <p:spPr bwMode="auto">
              <a:xfrm>
                <a:off x="3004996" y="2676750"/>
                <a:ext cx="166339" cy="176785"/>
              </a:xfrm>
              <a:custGeom>
                <a:avLst/>
                <a:gdLst>
                  <a:gd name="T0" fmla="*/ 44 w 88"/>
                  <a:gd name="T1" fmla="*/ 8 h 93"/>
                  <a:gd name="T2" fmla="*/ 53 w 88"/>
                  <a:gd name="T3" fmla="*/ 10 h 93"/>
                  <a:gd name="T4" fmla="*/ 53 w 88"/>
                  <a:gd name="T5" fmla="*/ 10 h 93"/>
                  <a:gd name="T6" fmla="*/ 53 w 88"/>
                  <a:gd name="T7" fmla="*/ 10 h 93"/>
                  <a:gd name="T8" fmla="*/ 80 w 88"/>
                  <a:gd name="T9" fmla="*/ 22 h 93"/>
                  <a:gd name="T10" fmla="*/ 80 w 88"/>
                  <a:gd name="T11" fmla="*/ 32 h 93"/>
                  <a:gd name="T12" fmla="*/ 44 w 88"/>
                  <a:gd name="T13" fmla="*/ 84 h 93"/>
                  <a:gd name="T14" fmla="*/ 8 w 88"/>
                  <a:gd name="T15" fmla="*/ 32 h 93"/>
                  <a:gd name="T16" fmla="*/ 8 w 88"/>
                  <a:gd name="T17" fmla="*/ 22 h 93"/>
                  <a:gd name="T18" fmla="*/ 36 w 88"/>
                  <a:gd name="T19" fmla="*/ 10 h 93"/>
                  <a:gd name="T20" fmla="*/ 36 w 88"/>
                  <a:gd name="T21" fmla="*/ 10 h 93"/>
                  <a:gd name="T22" fmla="*/ 36 w 88"/>
                  <a:gd name="T23" fmla="*/ 10 h 93"/>
                  <a:gd name="T24" fmla="*/ 44 w 88"/>
                  <a:gd name="T25" fmla="*/ 8 h 93"/>
                  <a:gd name="T26" fmla="*/ 44 w 88"/>
                  <a:gd name="T27" fmla="*/ 0 h 93"/>
                  <a:gd name="T28" fmla="*/ 31 w 88"/>
                  <a:gd name="T29" fmla="*/ 3 h 93"/>
                  <a:gd name="T30" fmla="*/ 0 w 88"/>
                  <a:gd name="T31" fmla="*/ 15 h 93"/>
                  <a:gd name="T32" fmla="*/ 0 w 88"/>
                  <a:gd name="T33" fmla="*/ 32 h 93"/>
                  <a:gd name="T34" fmla="*/ 44 w 88"/>
                  <a:gd name="T35" fmla="*/ 93 h 93"/>
                  <a:gd name="T36" fmla="*/ 88 w 88"/>
                  <a:gd name="T37" fmla="*/ 32 h 93"/>
                  <a:gd name="T38" fmla="*/ 88 w 88"/>
                  <a:gd name="T39" fmla="*/ 15 h 93"/>
                  <a:gd name="T40" fmla="*/ 58 w 88"/>
                  <a:gd name="T41" fmla="*/ 4 h 93"/>
                  <a:gd name="T42" fmla="*/ 44 w 88"/>
                  <a:gd name="T43"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93">
                    <a:moveTo>
                      <a:pt x="44" y="8"/>
                    </a:moveTo>
                    <a:cubicBezTo>
                      <a:pt x="48" y="8"/>
                      <a:pt x="51" y="9"/>
                      <a:pt x="53" y="10"/>
                    </a:cubicBezTo>
                    <a:cubicBezTo>
                      <a:pt x="53" y="10"/>
                      <a:pt x="53" y="10"/>
                      <a:pt x="53" y="10"/>
                    </a:cubicBezTo>
                    <a:cubicBezTo>
                      <a:pt x="53" y="10"/>
                      <a:pt x="53" y="10"/>
                      <a:pt x="53" y="10"/>
                    </a:cubicBezTo>
                    <a:cubicBezTo>
                      <a:pt x="61" y="16"/>
                      <a:pt x="70" y="19"/>
                      <a:pt x="80" y="22"/>
                    </a:cubicBezTo>
                    <a:cubicBezTo>
                      <a:pt x="80" y="32"/>
                      <a:pt x="80" y="32"/>
                      <a:pt x="80" y="32"/>
                    </a:cubicBezTo>
                    <a:cubicBezTo>
                      <a:pt x="80" y="55"/>
                      <a:pt x="62" y="73"/>
                      <a:pt x="44" y="84"/>
                    </a:cubicBezTo>
                    <a:cubicBezTo>
                      <a:pt x="27" y="73"/>
                      <a:pt x="8" y="55"/>
                      <a:pt x="8" y="32"/>
                    </a:cubicBezTo>
                    <a:cubicBezTo>
                      <a:pt x="8" y="22"/>
                      <a:pt x="8" y="22"/>
                      <a:pt x="8" y="22"/>
                    </a:cubicBezTo>
                    <a:cubicBezTo>
                      <a:pt x="18" y="19"/>
                      <a:pt x="28" y="15"/>
                      <a:pt x="36" y="10"/>
                    </a:cubicBezTo>
                    <a:cubicBezTo>
                      <a:pt x="36" y="10"/>
                      <a:pt x="36" y="10"/>
                      <a:pt x="36" y="10"/>
                    </a:cubicBezTo>
                    <a:cubicBezTo>
                      <a:pt x="36" y="10"/>
                      <a:pt x="36" y="10"/>
                      <a:pt x="36" y="10"/>
                    </a:cubicBezTo>
                    <a:cubicBezTo>
                      <a:pt x="38" y="9"/>
                      <a:pt x="41" y="8"/>
                      <a:pt x="44" y="8"/>
                    </a:cubicBezTo>
                    <a:moveTo>
                      <a:pt x="44" y="0"/>
                    </a:moveTo>
                    <a:cubicBezTo>
                      <a:pt x="39" y="0"/>
                      <a:pt x="35" y="1"/>
                      <a:pt x="31" y="3"/>
                    </a:cubicBezTo>
                    <a:cubicBezTo>
                      <a:pt x="22" y="9"/>
                      <a:pt x="12" y="13"/>
                      <a:pt x="0" y="15"/>
                    </a:cubicBezTo>
                    <a:cubicBezTo>
                      <a:pt x="0" y="32"/>
                      <a:pt x="0" y="32"/>
                      <a:pt x="0" y="32"/>
                    </a:cubicBezTo>
                    <a:cubicBezTo>
                      <a:pt x="0" y="60"/>
                      <a:pt x="23" y="80"/>
                      <a:pt x="44" y="93"/>
                    </a:cubicBezTo>
                    <a:cubicBezTo>
                      <a:pt x="66" y="80"/>
                      <a:pt x="88" y="60"/>
                      <a:pt x="88" y="32"/>
                    </a:cubicBezTo>
                    <a:cubicBezTo>
                      <a:pt x="88" y="15"/>
                      <a:pt x="88" y="15"/>
                      <a:pt x="88" y="15"/>
                    </a:cubicBezTo>
                    <a:cubicBezTo>
                      <a:pt x="77" y="13"/>
                      <a:pt x="66" y="9"/>
                      <a:pt x="58" y="4"/>
                    </a:cubicBezTo>
                    <a:cubicBezTo>
                      <a:pt x="54" y="1"/>
                      <a:pt x="49" y="0"/>
                      <a:pt x="44" y="0"/>
                    </a:cubicBezTo>
                  </a:path>
                </a:pathLst>
              </a:custGeom>
              <a:grpFill/>
              <a:ln>
                <a:noFill/>
              </a:ln>
            </p:spPr>
            <p:txBody>
              <a:bodyPr vert="horz" wrap="square" lIns="91427" tIns="45713" rIns="91427" bIns="45713" numCol="1" anchor="t" anchorCtr="0" compatLnSpc="1">
                <a:prstTxWarp prst="textNoShape">
                  <a:avLst/>
                </a:prstTxWarp>
              </a:bodyPr>
              <a:lstStyle/>
              <a:p>
                <a:pPr defTabSz="914225">
                  <a:defRPr/>
                </a:pPr>
                <a:endParaRPr lang="en-US" sz="1800" kern="0" dirty="0">
                  <a:latin typeface="Segoe UI"/>
                </a:endParaRPr>
              </a:p>
            </p:txBody>
          </p:sp>
          <p:sp>
            <p:nvSpPr>
              <p:cNvPr id="62" name="Freeform 2104"/>
              <p:cNvSpPr>
                <a:spLocks noEditPoints="1"/>
              </p:cNvSpPr>
              <p:nvPr/>
            </p:nvSpPr>
            <p:spPr bwMode="auto">
              <a:xfrm>
                <a:off x="2974460" y="2647018"/>
                <a:ext cx="227410" cy="242678"/>
              </a:xfrm>
              <a:custGeom>
                <a:avLst/>
                <a:gdLst>
                  <a:gd name="T0" fmla="*/ 60 w 120"/>
                  <a:gd name="T1" fmla="*/ 128 h 128"/>
                  <a:gd name="T2" fmla="*/ 58 w 120"/>
                  <a:gd name="T3" fmla="*/ 127 h 128"/>
                  <a:gd name="T4" fmla="*/ 0 w 120"/>
                  <a:gd name="T5" fmla="*/ 48 h 128"/>
                  <a:gd name="T6" fmla="*/ 0 w 120"/>
                  <a:gd name="T7" fmla="*/ 16 h 128"/>
                  <a:gd name="T8" fmla="*/ 4 w 120"/>
                  <a:gd name="T9" fmla="*/ 16 h 128"/>
                  <a:gd name="T10" fmla="*/ 38 w 120"/>
                  <a:gd name="T11" fmla="*/ 6 h 128"/>
                  <a:gd name="T12" fmla="*/ 60 w 120"/>
                  <a:gd name="T13" fmla="*/ 0 h 128"/>
                  <a:gd name="T14" fmla="*/ 83 w 120"/>
                  <a:gd name="T15" fmla="*/ 6 h 128"/>
                  <a:gd name="T16" fmla="*/ 116 w 120"/>
                  <a:gd name="T17" fmla="*/ 16 h 128"/>
                  <a:gd name="T18" fmla="*/ 120 w 120"/>
                  <a:gd name="T19" fmla="*/ 16 h 128"/>
                  <a:gd name="T20" fmla="*/ 120 w 120"/>
                  <a:gd name="T21" fmla="*/ 48 h 128"/>
                  <a:gd name="T22" fmla="*/ 62 w 120"/>
                  <a:gd name="T23" fmla="*/ 127 h 128"/>
                  <a:gd name="T24" fmla="*/ 60 w 120"/>
                  <a:gd name="T25" fmla="*/ 128 h 128"/>
                  <a:gd name="T26" fmla="*/ 8 w 120"/>
                  <a:gd name="T27" fmla="*/ 24 h 128"/>
                  <a:gd name="T28" fmla="*/ 8 w 120"/>
                  <a:gd name="T29" fmla="*/ 48 h 128"/>
                  <a:gd name="T30" fmla="*/ 60 w 120"/>
                  <a:gd name="T31" fmla="*/ 119 h 128"/>
                  <a:gd name="T32" fmla="*/ 112 w 120"/>
                  <a:gd name="T33" fmla="*/ 48 h 128"/>
                  <a:gd name="T34" fmla="*/ 112 w 120"/>
                  <a:gd name="T35" fmla="*/ 24 h 128"/>
                  <a:gd name="T36" fmla="*/ 78 w 120"/>
                  <a:gd name="T37" fmla="*/ 13 h 128"/>
                  <a:gd name="T38" fmla="*/ 60 w 120"/>
                  <a:gd name="T39" fmla="*/ 8 h 128"/>
                  <a:gd name="T40" fmla="*/ 43 w 120"/>
                  <a:gd name="T41" fmla="*/ 13 h 128"/>
                  <a:gd name="T42" fmla="*/ 8 w 120"/>
                  <a:gd name="T43"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0" h="128">
                    <a:moveTo>
                      <a:pt x="60" y="128"/>
                    </a:moveTo>
                    <a:cubicBezTo>
                      <a:pt x="58" y="127"/>
                      <a:pt x="58" y="127"/>
                      <a:pt x="58" y="127"/>
                    </a:cubicBezTo>
                    <a:cubicBezTo>
                      <a:pt x="20" y="105"/>
                      <a:pt x="0" y="78"/>
                      <a:pt x="0" y="48"/>
                    </a:cubicBezTo>
                    <a:cubicBezTo>
                      <a:pt x="0" y="16"/>
                      <a:pt x="0" y="16"/>
                      <a:pt x="0" y="16"/>
                    </a:cubicBezTo>
                    <a:cubicBezTo>
                      <a:pt x="4" y="16"/>
                      <a:pt x="4" y="16"/>
                      <a:pt x="4" y="16"/>
                    </a:cubicBezTo>
                    <a:cubicBezTo>
                      <a:pt x="17" y="16"/>
                      <a:pt x="29" y="12"/>
                      <a:pt x="38" y="6"/>
                    </a:cubicBezTo>
                    <a:cubicBezTo>
                      <a:pt x="44" y="2"/>
                      <a:pt x="52" y="0"/>
                      <a:pt x="60" y="0"/>
                    </a:cubicBezTo>
                    <a:cubicBezTo>
                      <a:pt x="69" y="0"/>
                      <a:pt x="77" y="2"/>
                      <a:pt x="83" y="6"/>
                    </a:cubicBezTo>
                    <a:cubicBezTo>
                      <a:pt x="91" y="12"/>
                      <a:pt x="103" y="16"/>
                      <a:pt x="116" y="16"/>
                    </a:cubicBezTo>
                    <a:cubicBezTo>
                      <a:pt x="120" y="16"/>
                      <a:pt x="120" y="16"/>
                      <a:pt x="120" y="16"/>
                    </a:cubicBezTo>
                    <a:cubicBezTo>
                      <a:pt x="120" y="48"/>
                      <a:pt x="120" y="48"/>
                      <a:pt x="120" y="48"/>
                    </a:cubicBezTo>
                    <a:cubicBezTo>
                      <a:pt x="120" y="78"/>
                      <a:pt x="100" y="105"/>
                      <a:pt x="62" y="127"/>
                    </a:cubicBezTo>
                    <a:lnTo>
                      <a:pt x="60" y="128"/>
                    </a:lnTo>
                    <a:close/>
                    <a:moveTo>
                      <a:pt x="8" y="24"/>
                    </a:moveTo>
                    <a:cubicBezTo>
                      <a:pt x="8" y="48"/>
                      <a:pt x="8" y="48"/>
                      <a:pt x="8" y="48"/>
                    </a:cubicBezTo>
                    <a:cubicBezTo>
                      <a:pt x="8" y="81"/>
                      <a:pt x="36" y="105"/>
                      <a:pt x="60" y="119"/>
                    </a:cubicBezTo>
                    <a:cubicBezTo>
                      <a:pt x="84" y="105"/>
                      <a:pt x="112" y="81"/>
                      <a:pt x="112" y="48"/>
                    </a:cubicBezTo>
                    <a:cubicBezTo>
                      <a:pt x="112" y="24"/>
                      <a:pt x="112" y="24"/>
                      <a:pt x="112" y="24"/>
                    </a:cubicBezTo>
                    <a:cubicBezTo>
                      <a:pt x="99" y="23"/>
                      <a:pt x="87" y="19"/>
                      <a:pt x="78" y="13"/>
                    </a:cubicBezTo>
                    <a:cubicBezTo>
                      <a:pt x="73" y="10"/>
                      <a:pt x="67" y="8"/>
                      <a:pt x="60" y="8"/>
                    </a:cubicBezTo>
                    <a:cubicBezTo>
                      <a:pt x="53" y="8"/>
                      <a:pt x="47" y="10"/>
                      <a:pt x="43" y="13"/>
                    </a:cubicBezTo>
                    <a:cubicBezTo>
                      <a:pt x="33" y="19"/>
                      <a:pt x="21" y="23"/>
                      <a:pt x="8" y="24"/>
                    </a:cubicBezTo>
                    <a:close/>
                  </a:path>
                </a:pathLst>
              </a:custGeom>
              <a:grpFill/>
              <a:ln>
                <a:noFill/>
              </a:ln>
            </p:spPr>
            <p:txBody>
              <a:bodyPr vert="horz" wrap="square" lIns="91427" tIns="45713" rIns="91427" bIns="45713" numCol="1" anchor="t" anchorCtr="0" compatLnSpc="1">
                <a:prstTxWarp prst="textNoShape">
                  <a:avLst/>
                </a:prstTxWarp>
              </a:bodyPr>
              <a:lstStyle/>
              <a:p>
                <a:pPr defTabSz="914225">
                  <a:defRPr/>
                </a:pPr>
                <a:endParaRPr lang="en-US" sz="1800" kern="0" dirty="0">
                  <a:latin typeface="Segoe UI"/>
                </a:endParaRPr>
              </a:p>
            </p:txBody>
          </p:sp>
          <p:sp>
            <p:nvSpPr>
              <p:cNvPr id="63" name="Freeform 2105"/>
              <p:cNvSpPr>
                <a:spLocks/>
              </p:cNvSpPr>
              <p:nvPr/>
            </p:nvSpPr>
            <p:spPr bwMode="auto">
              <a:xfrm>
                <a:off x="3012228" y="2684786"/>
                <a:ext cx="129375" cy="121339"/>
              </a:xfrm>
              <a:custGeom>
                <a:avLst/>
                <a:gdLst>
                  <a:gd name="T0" fmla="*/ 68 w 68"/>
                  <a:gd name="T1" fmla="*/ 12 h 64"/>
                  <a:gd name="T2" fmla="*/ 16 w 68"/>
                  <a:gd name="T3" fmla="*/ 64 h 64"/>
                  <a:gd name="T4" fmla="*/ 0 w 68"/>
                  <a:gd name="T5" fmla="*/ 32 h 64"/>
                  <a:gd name="T6" fmla="*/ 2 w 68"/>
                  <a:gd name="T7" fmla="*/ 14 h 64"/>
                  <a:gd name="T8" fmla="*/ 14 w 68"/>
                  <a:gd name="T9" fmla="*/ 12 h 64"/>
                  <a:gd name="T10" fmla="*/ 40 w 68"/>
                  <a:gd name="T11" fmla="*/ 0 h 64"/>
                  <a:gd name="T12" fmla="*/ 68 w 68"/>
                  <a:gd name="T13" fmla="*/ 12 h 64"/>
                </a:gdLst>
                <a:ahLst/>
                <a:cxnLst>
                  <a:cxn ang="0">
                    <a:pos x="T0" y="T1"/>
                  </a:cxn>
                  <a:cxn ang="0">
                    <a:pos x="T2" y="T3"/>
                  </a:cxn>
                  <a:cxn ang="0">
                    <a:pos x="T4" y="T5"/>
                  </a:cxn>
                  <a:cxn ang="0">
                    <a:pos x="T6" y="T7"/>
                  </a:cxn>
                  <a:cxn ang="0">
                    <a:pos x="T8" y="T9"/>
                  </a:cxn>
                  <a:cxn ang="0">
                    <a:pos x="T10" y="T11"/>
                  </a:cxn>
                  <a:cxn ang="0">
                    <a:pos x="T12" y="T13"/>
                  </a:cxn>
                </a:cxnLst>
                <a:rect l="0" t="0" r="r" b="b"/>
                <a:pathLst>
                  <a:path w="68" h="64">
                    <a:moveTo>
                      <a:pt x="68" y="12"/>
                    </a:moveTo>
                    <a:cubicBezTo>
                      <a:pt x="16" y="64"/>
                      <a:pt x="16" y="64"/>
                      <a:pt x="16" y="64"/>
                    </a:cubicBezTo>
                    <a:cubicBezTo>
                      <a:pt x="16" y="64"/>
                      <a:pt x="0" y="44"/>
                      <a:pt x="0" y="32"/>
                    </a:cubicBezTo>
                    <a:cubicBezTo>
                      <a:pt x="0" y="20"/>
                      <a:pt x="2" y="14"/>
                      <a:pt x="2" y="14"/>
                    </a:cubicBezTo>
                    <a:cubicBezTo>
                      <a:pt x="2" y="14"/>
                      <a:pt x="8" y="14"/>
                      <a:pt x="14" y="12"/>
                    </a:cubicBezTo>
                    <a:cubicBezTo>
                      <a:pt x="20" y="10"/>
                      <a:pt x="32" y="0"/>
                      <a:pt x="40" y="0"/>
                    </a:cubicBezTo>
                    <a:cubicBezTo>
                      <a:pt x="48" y="0"/>
                      <a:pt x="68" y="12"/>
                      <a:pt x="68" y="12"/>
                    </a:cubicBezTo>
                  </a:path>
                </a:pathLst>
              </a:custGeom>
              <a:grpFill/>
              <a:ln>
                <a:noFill/>
              </a:ln>
            </p:spPr>
            <p:txBody>
              <a:bodyPr vert="horz" wrap="square" lIns="91427" tIns="45713" rIns="91427" bIns="45713" numCol="1" anchor="t" anchorCtr="0" compatLnSpc="1">
                <a:prstTxWarp prst="textNoShape">
                  <a:avLst/>
                </a:prstTxWarp>
              </a:bodyPr>
              <a:lstStyle/>
              <a:p>
                <a:pPr defTabSz="914225">
                  <a:defRPr/>
                </a:pPr>
                <a:endParaRPr lang="en-US" sz="1800" kern="0" dirty="0">
                  <a:latin typeface="Segoe UI"/>
                </a:endParaRPr>
              </a:p>
            </p:txBody>
          </p:sp>
        </p:grpSp>
        <p:sp>
          <p:nvSpPr>
            <p:cNvPr id="65" name="Oval 64"/>
            <p:cNvSpPr/>
            <p:nvPr/>
          </p:nvSpPr>
          <p:spPr bwMode="auto">
            <a:xfrm>
              <a:off x="8631967" y="4213501"/>
              <a:ext cx="822843" cy="822843"/>
            </a:xfrm>
            <a:prstGeom prst="ellipse">
              <a:avLst/>
            </a:prstGeom>
            <a:solidFill>
              <a:schemeClr val="bg2"/>
            </a:solidFill>
            <a:ln w="28575">
              <a:solidFill>
                <a:schemeClr val="tx2"/>
              </a:solidFill>
              <a:miter lim="800000"/>
            </a:ln>
          </p:spPr>
          <p:txBody>
            <a:bodyPr wrap="square" lIns="237710" tIns="201140" rIns="182854" bIns="182854" rtlCol="0" anchor="ctr">
              <a:noAutofit/>
            </a:bodyPr>
            <a:lstStyle/>
            <a:p>
              <a:pPr algn="ctr" defTabSz="914225"/>
              <a:endParaRPr lang="en-US" sz="3600" kern="0" spc="50" dirty="0">
                <a:latin typeface="Segoe UI"/>
                <a:cs typeface="Segoe UI Semibold" panose="020B0702040204020203" pitchFamily="34" charset="0"/>
              </a:endParaRPr>
            </a:p>
          </p:txBody>
        </p:sp>
        <p:grpSp>
          <p:nvGrpSpPr>
            <p:cNvPr id="66" name="Group 65"/>
            <p:cNvGrpSpPr/>
            <p:nvPr/>
          </p:nvGrpSpPr>
          <p:grpSpPr>
            <a:xfrm>
              <a:off x="8806407" y="4477523"/>
              <a:ext cx="473963" cy="294798"/>
              <a:chOff x="9608745" y="1752623"/>
              <a:chExt cx="336265" cy="209152"/>
            </a:xfrm>
            <a:solidFill>
              <a:schemeClr val="accent1"/>
            </a:solidFill>
          </p:grpSpPr>
          <p:sp>
            <p:nvSpPr>
              <p:cNvPr id="67" name="Freeform 1768"/>
              <p:cNvSpPr>
                <a:spLocks/>
              </p:cNvSpPr>
              <p:nvPr/>
            </p:nvSpPr>
            <p:spPr bwMode="auto">
              <a:xfrm>
                <a:off x="9651117" y="1752623"/>
                <a:ext cx="229887" cy="136129"/>
              </a:xfrm>
              <a:custGeom>
                <a:avLst/>
                <a:gdLst>
                  <a:gd name="T0" fmla="*/ 19 w 255"/>
                  <a:gd name="T1" fmla="*/ 151 h 151"/>
                  <a:gd name="T2" fmla="*/ 0 w 255"/>
                  <a:gd name="T3" fmla="*/ 151 h 151"/>
                  <a:gd name="T4" fmla="*/ 0 w 255"/>
                  <a:gd name="T5" fmla="*/ 0 h 151"/>
                  <a:gd name="T6" fmla="*/ 255 w 255"/>
                  <a:gd name="T7" fmla="*/ 0 h 151"/>
                  <a:gd name="T8" fmla="*/ 255 w 255"/>
                  <a:gd name="T9" fmla="*/ 57 h 151"/>
                  <a:gd name="T10" fmla="*/ 236 w 255"/>
                  <a:gd name="T11" fmla="*/ 57 h 151"/>
                  <a:gd name="T12" fmla="*/ 236 w 255"/>
                  <a:gd name="T13" fmla="*/ 19 h 151"/>
                  <a:gd name="T14" fmla="*/ 19 w 255"/>
                  <a:gd name="T15" fmla="*/ 19 h 151"/>
                  <a:gd name="T16" fmla="*/ 19 w 255"/>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51">
                    <a:moveTo>
                      <a:pt x="19" y="151"/>
                    </a:moveTo>
                    <a:lnTo>
                      <a:pt x="0" y="151"/>
                    </a:lnTo>
                    <a:lnTo>
                      <a:pt x="0" y="0"/>
                    </a:lnTo>
                    <a:lnTo>
                      <a:pt x="255" y="0"/>
                    </a:lnTo>
                    <a:lnTo>
                      <a:pt x="255" y="57"/>
                    </a:lnTo>
                    <a:lnTo>
                      <a:pt x="236" y="57"/>
                    </a:lnTo>
                    <a:lnTo>
                      <a:pt x="236" y="19"/>
                    </a:lnTo>
                    <a:lnTo>
                      <a:pt x="19" y="19"/>
                    </a:lnTo>
                    <a:lnTo>
                      <a:pt x="19" y="151"/>
                    </a:lnTo>
                    <a:close/>
                  </a:path>
                </a:pathLst>
              </a:custGeom>
              <a:grpFill/>
              <a:ln>
                <a:noFill/>
              </a:ln>
            </p:spPr>
            <p:txBody>
              <a:bodyPr vert="horz" wrap="square" lIns="91427" tIns="45713" rIns="91427" bIns="45713" numCol="1" anchor="t" anchorCtr="0" compatLnSpc="1">
                <a:prstTxWarp prst="textNoShape">
                  <a:avLst/>
                </a:prstTxWarp>
              </a:bodyPr>
              <a:lstStyle/>
              <a:p>
                <a:pPr defTabSz="914225">
                  <a:defRPr/>
                </a:pPr>
                <a:endParaRPr lang="en-US" sz="1800" kern="0" dirty="0">
                  <a:latin typeface="Segoe UI"/>
                </a:endParaRPr>
              </a:p>
            </p:txBody>
          </p:sp>
          <p:sp>
            <p:nvSpPr>
              <p:cNvPr id="68" name="Freeform 1769"/>
              <p:cNvSpPr>
                <a:spLocks/>
              </p:cNvSpPr>
              <p:nvPr/>
            </p:nvSpPr>
            <p:spPr bwMode="auto">
              <a:xfrm>
                <a:off x="9608745" y="1880638"/>
                <a:ext cx="157765" cy="81136"/>
              </a:xfrm>
              <a:custGeom>
                <a:avLst/>
                <a:gdLst>
                  <a:gd name="T0" fmla="*/ 74 w 74"/>
                  <a:gd name="T1" fmla="*/ 38 h 38"/>
                  <a:gd name="T2" fmla="*/ 8 w 74"/>
                  <a:gd name="T3" fmla="*/ 38 h 38"/>
                  <a:gd name="T4" fmla="*/ 0 w 74"/>
                  <a:gd name="T5" fmla="*/ 29 h 38"/>
                  <a:gd name="T6" fmla="*/ 3 w 74"/>
                  <a:gd name="T7" fmla="*/ 20 h 38"/>
                  <a:gd name="T8" fmla="*/ 22 w 74"/>
                  <a:gd name="T9" fmla="*/ 0 h 38"/>
                  <a:gd name="T10" fmla="*/ 64 w 74"/>
                  <a:gd name="T11" fmla="*/ 0 h 38"/>
                  <a:gd name="T12" fmla="*/ 64 w 74"/>
                  <a:gd name="T13" fmla="*/ 8 h 38"/>
                  <a:gd name="T14" fmla="*/ 25 w 74"/>
                  <a:gd name="T15" fmla="*/ 8 h 38"/>
                  <a:gd name="T16" fmla="*/ 9 w 74"/>
                  <a:gd name="T17" fmla="*/ 25 h 38"/>
                  <a:gd name="T18" fmla="*/ 8 w 74"/>
                  <a:gd name="T19" fmla="*/ 29 h 38"/>
                  <a:gd name="T20" fmla="*/ 8 w 74"/>
                  <a:gd name="T21" fmla="*/ 30 h 38"/>
                  <a:gd name="T22" fmla="*/ 74 w 74"/>
                  <a:gd name="T23" fmla="*/ 30 h 38"/>
                  <a:gd name="T24" fmla="*/ 74 w 74"/>
                  <a:gd name="T25"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38">
                    <a:moveTo>
                      <a:pt x="74" y="38"/>
                    </a:moveTo>
                    <a:cubicBezTo>
                      <a:pt x="8" y="38"/>
                      <a:pt x="8" y="38"/>
                      <a:pt x="8" y="38"/>
                    </a:cubicBezTo>
                    <a:cubicBezTo>
                      <a:pt x="4" y="38"/>
                      <a:pt x="0" y="34"/>
                      <a:pt x="0" y="29"/>
                    </a:cubicBezTo>
                    <a:cubicBezTo>
                      <a:pt x="0" y="26"/>
                      <a:pt x="1" y="22"/>
                      <a:pt x="3" y="20"/>
                    </a:cubicBezTo>
                    <a:cubicBezTo>
                      <a:pt x="22" y="0"/>
                      <a:pt x="22" y="0"/>
                      <a:pt x="22" y="0"/>
                    </a:cubicBezTo>
                    <a:cubicBezTo>
                      <a:pt x="64" y="0"/>
                      <a:pt x="64" y="0"/>
                      <a:pt x="64" y="0"/>
                    </a:cubicBezTo>
                    <a:cubicBezTo>
                      <a:pt x="64" y="8"/>
                      <a:pt x="64" y="8"/>
                      <a:pt x="64" y="8"/>
                    </a:cubicBezTo>
                    <a:cubicBezTo>
                      <a:pt x="25" y="8"/>
                      <a:pt x="25" y="8"/>
                      <a:pt x="25" y="8"/>
                    </a:cubicBezTo>
                    <a:cubicBezTo>
                      <a:pt x="9" y="25"/>
                      <a:pt x="9" y="25"/>
                      <a:pt x="9" y="25"/>
                    </a:cubicBezTo>
                    <a:cubicBezTo>
                      <a:pt x="8" y="26"/>
                      <a:pt x="8" y="28"/>
                      <a:pt x="8" y="29"/>
                    </a:cubicBezTo>
                    <a:cubicBezTo>
                      <a:pt x="8" y="30"/>
                      <a:pt x="8" y="30"/>
                      <a:pt x="8" y="30"/>
                    </a:cubicBezTo>
                    <a:cubicBezTo>
                      <a:pt x="74" y="30"/>
                      <a:pt x="74" y="30"/>
                      <a:pt x="74" y="30"/>
                    </a:cubicBezTo>
                    <a:lnTo>
                      <a:pt x="74" y="38"/>
                    </a:lnTo>
                    <a:close/>
                  </a:path>
                </a:pathLst>
              </a:custGeom>
              <a:grpFill/>
              <a:ln>
                <a:noFill/>
              </a:ln>
            </p:spPr>
            <p:txBody>
              <a:bodyPr vert="horz" wrap="square" lIns="91427" tIns="45713" rIns="91427" bIns="45713" numCol="1" anchor="t" anchorCtr="0" compatLnSpc="1">
                <a:prstTxWarp prst="textNoShape">
                  <a:avLst/>
                </a:prstTxWarp>
              </a:bodyPr>
              <a:lstStyle/>
              <a:p>
                <a:pPr defTabSz="914225">
                  <a:defRPr/>
                </a:pPr>
                <a:endParaRPr lang="en-US" sz="1800" kern="0" dirty="0">
                  <a:latin typeface="Segoe UI"/>
                </a:endParaRPr>
              </a:p>
            </p:txBody>
          </p:sp>
          <p:sp>
            <p:nvSpPr>
              <p:cNvPr id="69" name="Freeform 1770"/>
              <p:cNvSpPr>
                <a:spLocks noEditPoints="1"/>
              </p:cNvSpPr>
              <p:nvPr/>
            </p:nvSpPr>
            <p:spPr bwMode="auto">
              <a:xfrm>
                <a:off x="9736760" y="1794994"/>
                <a:ext cx="208250" cy="166781"/>
              </a:xfrm>
              <a:custGeom>
                <a:avLst/>
                <a:gdLst>
                  <a:gd name="T0" fmla="*/ 89 w 98"/>
                  <a:gd name="T1" fmla="*/ 78 h 78"/>
                  <a:gd name="T2" fmla="*/ 9 w 98"/>
                  <a:gd name="T3" fmla="*/ 78 h 78"/>
                  <a:gd name="T4" fmla="*/ 0 w 98"/>
                  <a:gd name="T5" fmla="*/ 69 h 78"/>
                  <a:gd name="T6" fmla="*/ 0 w 98"/>
                  <a:gd name="T7" fmla="*/ 9 h 78"/>
                  <a:gd name="T8" fmla="*/ 9 w 98"/>
                  <a:gd name="T9" fmla="*/ 0 h 78"/>
                  <a:gd name="T10" fmla="*/ 89 w 98"/>
                  <a:gd name="T11" fmla="*/ 0 h 78"/>
                  <a:gd name="T12" fmla="*/ 98 w 98"/>
                  <a:gd name="T13" fmla="*/ 9 h 78"/>
                  <a:gd name="T14" fmla="*/ 98 w 98"/>
                  <a:gd name="T15" fmla="*/ 69 h 78"/>
                  <a:gd name="T16" fmla="*/ 95 w 98"/>
                  <a:gd name="T17" fmla="*/ 75 h 78"/>
                  <a:gd name="T18" fmla="*/ 89 w 98"/>
                  <a:gd name="T19" fmla="*/ 78 h 78"/>
                  <a:gd name="T20" fmla="*/ 9 w 98"/>
                  <a:gd name="T21" fmla="*/ 8 h 78"/>
                  <a:gd name="T22" fmla="*/ 8 w 98"/>
                  <a:gd name="T23" fmla="*/ 9 h 78"/>
                  <a:gd name="T24" fmla="*/ 8 w 98"/>
                  <a:gd name="T25" fmla="*/ 69 h 78"/>
                  <a:gd name="T26" fmla="*/ 9 w 98"/>
                  <a:gd name="T27" fmla="*/ 70 h 78"/>
                  <a:gd name="T28" fmla="*/ 89 w 98"/>
                  <a:gd name="T29" fmla="*/ 70 h 78"/>
                  <a:gd name="T30" fmla="*/ 89 w 98"/>
                  <a:gd name="T31" fmla="*/ 69 h 78"/>
                  <a:gd name="T32" fmla="*/ 90 w 98"/>
                  <a:gd name="T33" fmla="*/ 69 h 78"/>
                  <a:gd name="T34" fmla="*/ 90 w 98"/>
                  <a:gd name="T35" fmla="*/ 9 h 78"/>
                  <a:gd name="T36" fmla="*/ 89 w 98"/>
                  <a:gd name="T37" fmla="*/ 8 h 78"/>
                  <a:gd name="T38" fmla="*/ 9 w 98"/>
                  <a:gd name="T39" fmla="*/ 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8" h="78">
                    <a:moveTo>
                      <a:pt x="89" y="78"/>
                    </a:moveTo>
                    <a:cubicBezTo>
                      <a:pt x="9" y="78"/>
                      <a:pt x="9" y="78"/>
                      <a:pt x="9" y="78"/>
                    </a:cubicBezTo>
                    <a:cubicBezTo>
                      <a:pt x="4" y="78"/>
                      <a:pt x="0" y="74"/>
                      <a:pt x="0" y="69"/>
                    </a:cubicBezTo>
                    <a:cubicBezTo>
                      <a:pt x="0" y="9"/>
                      <a:pt x="0" y="9"/>
                      <a:pt x="0" y="9"/>
                    </a:cubicBezTo>
                    <a:cubicBezTo>
                      <a:pt x="0" y="4"/>
                      <a:pt x="4" y="0"/>
                      <a:pt x="9" y="0"/>
                    </a:cubicBezTo>
                    <a:cubicBezTo>
                      <a:pt x="89" y="0"/>
                      <a:pt x="89" y="0"/>
                      <a:pt x="89" y="0"/>
                    </a:cubicBezTo>
                    <a:cubicBezTo>
                      <a:pt x="94" y="0"/>
                      <a:pt x="98" y="4"/>
                      <a:pt x="98" y="9"/>
                    </a:cubicBezTo>
                    <a:cubicBezTo>
                      <a:pt x="98" y="69"/>
                      <a:pt x="98" y="69"/>
                      <a:pt x="98" y="69"/>
                    </a:cubicBezTo>
                    <a:cubicBezTo>
                      <a:pt x="98" y="71"/>
                      <a:pt x="97" y="73"/>
                      <a:pt x="95" y="75"/>
                    </a:cubicBezTo>
                    <a:cubicBezTo>
                      <a:pt x="93" y="77"/>
                      <a:pt x="91" y="78"/>
                      <a:pt x="89" y="78"/>
                    </a:cubicBezTo>
                    <a:close/>
                    <a:moveTo>
                      <a:pt x="9" y="8"/>
                    </a:moveTo>
                    <a:cubicBezTo>
                      <a:pt x="8" y="8"/>
                      <a:pt x="8" y="8"/>
                      <a:pt x="8" y="9"/>
                    </a:cubicBezTo>
                    <a:cubicBezTo>
                      <a:pt x="8" y="69"/>
                      <a:pt x="8" y="69"/>
                      <a:pt x="8" y="69"/>
                    </a:cubicBezTo>
                    <a:cubicBezTo>
                      <a:pt x="8" y="69"/>
                      <a:pt x="8" y="70"/>
                      <a:pt x="9" y="70"/>
                    </a:cubicBezTo>
                    <a:cubicBezTo>
                      <a:pt x="89" y="70"/>
                      <a:pt x="89" y="70"/>
                      <a:pt x="89" y="70"/>
                    </a:cubicBezTo>
                    <a:cubicBezTo>
                      <a:pt x="89" y="70"/>
                      <a:pt x="89" y="70"/>
                      <a:pt x="89" y="69"/>
                    </a:cubicBezTo>
                    <a:cubicBezTo>
                      <a:pt x="89" y="69"/>
                      <a:pt x="90" y="69"/>
                      <a:pt x="90" y="69"/>
                    </a:cubicBezTo>
                    <a:cubicBezTo>
                      <a:pt x="90" y="9"/>
                      <a:pt x="90" y="9"/>
                      <a:pt x="90" y="9"/>
                    </a:cubicBezTo>
                    <a:cubicBezTo>
                      <a:pt x="90" y="8"/>
                      <a:pt x="89" y="8"/>
                      <a:pt x="89" y="8"/>
                    </a:cubicBezTo>
                    <a:lnTo>
                      <a:pt x="9" y="8"/>
                    </a:lnTo>
                    <a:close/>
                  </a:path>
                </a:pathLst>
              </a:custGeom>
              <a:grpFill/>
              <a:ln>
                <a:noFill/>
              </a:ln>
            </p:spPr>
            <p:txBody>
              <a:bodyPr vert="horz" wrap="square" lIns="91427" tIns="45713" rIns="91427" bIns="45713" numCol="1" anchor="t" anchorCtr="0" compatLnSpc="1">
                <a:prstTxWarp prst="textNoShape">
                  <a:avLst/>
                </a:prstTxWarp>
              </a:bodyPr>
              <a:lstStyle/>
              <a:p>
                <a:pPr defTabSz="914225">
                  <a:defRPr/>
                </a:pPr>
                <a:endParaRPr lang="en-US" sz="1800" kern="0" dirty="0">
                  <a:latin typeface="Segoe UI"/>
                </a:endParaRPr>
              </a:p>
            </p:txBody>
          </p:sp>
          <p:sp>
            <p:nvSpPr>
              <p:cNvPr id="70" name="Rectangle 1771"/>
              <p:cNvSpPr>
                <a:spLocks noChangeArrowheads="1"/>
              </p:cNvSpPr>
              <p:nvPr/>
            </p:nvSpPr>
            <p:spPr bwMode="auto">
              <a:xfrm>
                <a:off x="9819700" y="1899570"/>
                <a:ext cx="42371" cy="21636"/>
              </a:xfrm>
              <a:prstGeom prst="rect">
                <a:avLst/>
              </a:prstGeom>
              <a:grpFill/>
              <a:ln>
                <a:noFill/>
              </a:ln>
            </p:spPr>
            <p:txBody>
              <a:bodyPr vert="horz" wrap="square" lIns="91427" tIns="45713" rIns="91427" bIns="45713" numCol="1" anchor="t" anchorCtr="0" compatLnSpc="1">
                <a:prstTxWarp prst="textNoShape">
                  <a:avLst/>
                </a:prstTxWarp>
              </a:bodyPr>
              <a:lstStyle/>
              <a:p>
                <a:pPr defTabSz="914225">
                  <a:defRPr/>
                </a:pPr>
                <a:endParaRPr lang="en-US" sz="1800" kern="0" dirty="0">
                  <a:latin typeface="Segoe UI"/>
                </a:endParaRPr>
              </a:p>
            </p:txBody>
          </p:sp>
        </p:grpSp>
        <p:sp>
          <p:nvSpPr>
            <p:cNvPr id="72" name="Oval 71"/>
            <p:cNvSpPr>
              <a:spLocks noChangeAspect="1"/>
            </p:cNvSpPr>
            <p:nvPr/>
          </p:nvSpPr>
          <p:spPr bwMode="auto">
            <a:xfrm>
              <a:off x="5868612" y="4211890"/>
              <a:ext cx="822843" cy="822843"/>
            </a:xfrm>
            <a:prstGeom prst="ellipse">
              <a:avLst/>
            </a:prstGeom>
            <a:solidFill>
              <a:schemeClr val="bg2"/>
            </a:solidFill>
            <a:ln w="28575">
              <a:solidFill>
                <a:schemeClr val="tx2"/>
              </a:solidFill>
              <a:miter lim="800000"/>
            </a:ln>
          </p:spPr>
          <p:txBody>
            <a:bodyPr wrap="square" lIns="237710" tIns="201140" rIns="182854" bIns="182854" rtlCol="0" anchor="ctr">
              <a:noAutofit/>
            </a:bodyPr>
            <a:lstStyle/>
            <a:p>
              <a:pPr algn="ctr" defTabSz="914225"/>
              <a:endParaRPr lang="en-US" sz="3600" kern="0" spc="50" dirty="0">
                <a:latin typeface="Segoe UI"/>
                <a:cs typeface="Segoe UI Semibold" panose="020B0702040204020203" pitchFamily="34" charset="0"/>
              </a:endParaRPr>
            </a:p>
          </p:txBody>
        </p:sp>
        <p:sp>
          <p:nvSpPr>
            <p:cNvPr id="73" name="Freeform 1907"/>
            <p:cNvSpPr>
              <a:spLocks noEditPoints="1"/>
            </p:cNvSpPr>
            <p:nvPr/>
          </p:nvSpPr>
          <p:spPr bwMode="auto">
            <a:xfrm>
              <a:off x="6038162" y="4441569"/>
              <a:ext cx="494144" cy="309820"/>
            </a:xfrm>
            <a:custGeom>
              <a:avLst/>
              <a:gdLst>
                <a:gd name="T0" fmla="*/ 85 w 160"/>
                <a:gd name="T1" fmla="*/ 10 h 100"/>
                <a:gd name="T2" fmla="*/ 109 w 160"/>
                <a:gd name="T3" fmla="*/ 33 h 100"/>
                <a:gd name="T4" fmla="*/ 120 w 160"/>
                <a:gd name="T5" fmla="*/ 30 h 100"/>
                <a:gd name="T6" fmla="*/ 140 w 160"/>
                <a:gd name="T7" fmla="*/ 50 h 100"/>
                <a:gd name="T8" fmla="*/ 139 w 160"/>
                <a:gd name="T9" fmla="*/ 56 h 100"/>
                <a:gd name="T10" fmla="*/ 150 w 160"/>
                <a:gd name="T11" fmla="*/ 72 h 100"/>
                <a:gd name="T12" fmla="*/ 132 w 160"/>
                <a:gd name="T13" fmla="*/ 90 h 100"/>
                <a:gd name="T14" fmla="*/ 130 w 160"/>
                <a:gd name="T15" fmla="*/ 90 h 100"/>
                <a:gd name="T16" fmla="*/ 130 w 160"/>
                <a:gd name="T17" fmla="*/ 90 h 100"/>
                <a:gd name="T18" fmla="*/ 30 w 160"/>
                <a:gd name="T19" fmla="*/ 90 h 100"/>
                <a:gd name="T20" fmla="*/ 10 w 160"/>
                <a:gd name="T21" fmla="*/ 70 h 100"/>
                <a:gd name="T22" fmla="*/ 30 w 160"/>
                <a:gd name="T23" fmla="*/ 50 h 100"/>
                <a:gd name="T24" fmla="*/ 33 w 160"/>
                <a:gd name="T25" fmla="*/ 50 h 100"/>
                <a:gd name="T26" fmla="*/ 51 w 160"/>
                <a:gd name="T27" fmla="*/ 40 h 100"/>
                <a:gd name="T28" fmla="*/ 61 w 160"/>
                <a:gd name="T29" fmla="*/ 42 h 100"/>
                <a:gd name="T30" fmla="*/ 60 w 160"/>
                <a:gd name="T31" fmla="*/ 35 h 100"/>
                <a:gd name="T32" fmla="*/ 85 w 160"/>
                <a:gd name="T33" fmla="*/ 10 h 100"/>
                <a:gd name="T34" fmla="*/ 85 w 160"/>
                <a:gd name="T35" fmla="*/ 0 h 100"/>
                <a:gd name="T36" fmla="*/ 50 w 160"/>
                <a:gd name="T37" fmla="*/ 30 h 100"/>
                <a:gd name="T38" fmla="*/ 28 w 160"/>
                <a:gd name="T39" fmla="*/ 40 h 100"/>
                <a:gd name="T40" fmla="*/ 0 w 160"/>
                <a:gd name="T41" fmla="*/ 70 h 100"/>
                <a:gd name="T42" fmla="*/ 30 w 160"/>
                <a:gd name="T43" fmla="*/ 100 h 100"/>
                <a:gd name="T44" fmla="*/ 130 w 160"/>
                <a:gd name="T45" fmla="*/ 100 h 100"/>
                <a:gd name="T46" fmla="*/ 132 w 160"/>
                <a:gd name="T47" fmla="*/ 100 h 100"/>
                <a:gd name="T48" fmla="*/ 160 w 160"/>
                <a:gd name="T49" fmla="*/ 72 h 100"/>
                <a:gd name="T50" fmla="*/ 150 w 160"/>
                <a:gd name="T51" fmla="*/ 51 h 100"/>
                <a:gd name="T52" fmla="*/ 150 w 160"/>
                <a:gd name="T53" fmla="*/ 50 h 100"/>
                <a:gd name="T54" fmla="*/ 120 w 160"/>
                <a:gd name="T55" fmla="*/ 20 h 100"/>
                <a:gd name="T56" fmla="*/ 116 w 160"/>
                <a:gd name="T57" fmla="*/ 20 h 100"/>
                <a:gd name="T58" fmla="*/ 85 w 160"/>
                <a:gd name="T59"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 h="100">
                  <a:moveTo>
                    <a:pt x="85" y="10"/>
                  </a:moveTo>
                  <a:cubicBezTo>
                    <a:pt x="98" y="10"/>
                    <a:pt x="108" y="20"/>
                    <a:pt x="109" y="33"/>
                  </a:cubicBezTo>
                  <a:cubicBezTo>
                    <a:pt x="112" y="31"/>
                    <a:pt x="116" y="30"/>
                    <a:pt x="120" y="30"/>
                  </a:cubicBezTo>
                  <a:cubicBezTo>
                    <a:pt x="131" y="30"/>
                    <a:pt x="140" y="39"/>
                    <a:pt x="140" y="50"/>
                  </a:cubicBezTo>
                  <a:cubicBezTo>
                    <a:pt x="140" y="52"/>
                    <a:pt x="139" y="54"/>
                    <a:pt x="139" y="56"/>
                  </a:cubicBezTo>
                  <a:cubicBezTo>
                    <a:pt x="145" y="59"/>
                    <a:pt x="150" y="65"/>
                    <a:pt x="150" y="72"/>
                  </a:cubicBezTo>
                  <a:cubicBezTo>
                    <a:pt x="150" y="82"/>
                    <a:pt x="142" y="90"/>
                    <a:pt x="132" y="90"/>
                  </a:cubicBezTo>
                  <a:cubicBezTo>
                    <a:pt x="130" y="90"/>
                    <a:pt x="130" y="90"/>
                    <a:pt x="130" y="90"/>
                  </a:cubicBezTo>
                  <a:cubicBezTo>
                    <a:pt x="130" y="90"/>
                    <a:pt x="130" y="90"/>
                    <a:pt x="130" y="90"/>
                  </a:cubicBezTo>
                  <a:cubicBezTo>
                    <a:pt x="30" y="90"/>
                    <a:pt x="30" y="90"/>
                    <a:pt x="30" y="90"/>
                  </a:cubicBezTo>
                  <a:cubicBezTo>
                    <a:pt x="19" y="90"/>
                    <a:pt x="10" y="81"/>
                    <a:pt x="10" y="70"/>
                  </a:cubicBezTo>
                  <a:cubicBezTo>
                    <a:pt x="10" y="59"/>
                    <a:pt x="19" y="50"/>
                    <a:pt x="30" y="50"/>
                  </a:cubicBezTo>
                  <a:cubicBezTo>
                    <a:pt x="31" y="50"/>
                    <a:pt x="32" y="50"/>
                    <a:pt x="33" y="50"/>
                  </a:cubicBezTo>
                  <a:cubicBezTo>
                    <a:pt x="37" y="44"/>
                    <a:pt x="43" y="40"/>
                    <a:pt x="51" y="40"/>
                  </a:cubicBezTo>
                  <a:cubicBezTo>
                    <a:pt x="55" y="40"/>
                    <a:pt x="58" y="41"/>
                    <a:pt x="61" y="42"/>
                  </a:cubicBezTo>
                  <a:cubicBezTo>
                    <a:pt x="60" y="40"/>
                    <a:pt x="60" y="37"/>
                    <a:pt x="60" y="35"/>
                  </a:cubicBezTo>
                  <a:cubicBezTo>
                    <a:pt x="60" y="21"/>
                    <a:pt x="71" y="10"/>
                    <a:pt x="85" y="10"/>
                  </a:cubicBezTo>
                  <a:moveTo>
                    <a:pt x="85" y="0"/>
                  </a:moveTo>
                  <a:cubicBezTo>
                    <a:pt x="67" y="0"/>
                    <a:pt x="52" y="13"/>
                    <a:pt x="50" y="30"/>
                  </a:cubicBezTo>
                  <a:cubicBezTo>
                    <a:pt x="42" y="30"/>
                    <a:pt x="34" y="34"/>
                    <a:pt x="28" y="40"/>
                  </a:cubicBezTo>
                  <a:cubicBezTo>
                    <a:pt x="12" y="41"/>
                    <a:pt x="0" y="54"/>
                    <a:pt x="0" y="70"/>
                  </a:cubicBezTo>
                  <a:cubicBezTo>
                    <a:pt x="0" y="86"/>
                    <a:pt x="13" y="100"/>
                    <a:pt x="30" y="100"/>
                  </a:cubicBezTo>
                  <a:cubicBezTo>
                    <a:pt x="130" y="100"/>
                    <a:pt x="130" y="100"/>
                    <a:pt x="130" y="100"/>
                  </a:cubicBezTo>
                  <a:cubicBezTo>
                    <a:pt x="132" y="100"/>
                    <a:pt x="132" y="100"/>
                    <a:pt x="132" y="100"/>
                  </a:cubicBezTo>
                  <a:cubicBezTo>
                    <a:pt x="148" y="100"/>
                    <a:pt x="160" y="88"/>
                    <a:pt x="160" y="72"/>
                  </a:cubicBezTo>
                  <a:cubicBezTo>
                    <a:pt x="160" y="64"/>
                    <a:pt x="156" y="56"/>
                    <a:pt x="150" y="51"/>
                  </a:cubicBezTo>
                  <a:cubicBezTo>
                    <a:pt x="150" y="51"/>
                    <a:pt x="150" y="50"/>
                    <a:pt x="150" y="50"/>
                  </a:cubicBezTo>
                  <a:cubicBezTo>
                    <a:pt x="150" y="33"/>
                    <a:pt x="136" y="20"/>
                    <a:pt x="120" y="20"/>
                  </a:cubicBezTo>
                  <a:cubicBezTo>
                    <a:pt x="119" y="20"/>
                    <a:pt x="117" y="20"/>
                    <a:pt x="116" y="20"/>
                  </a:cubicBezTo>
                  <a:cubicBezTo>
                    <a:pt x="111" y="8"/>
                    <a:pt x="99" y="0"/>
                    <a:pt x="85" y="0"/>
                  </a:cubicBezTo>
                </a:path>
              </a:pathLst>
            </a:custGeom>
            <a:solidFill>
              <a:schemeClr val="accent1"/>
            </a:solidFill>
            <a:ln>
              <a:noFill/>
            </a:ln>
          </p:spPr>
          <p:txBody>
            <a:bodyPr vert="horz" wrap="square" lIns="91427" tIns="45713" rIns="91427" bIns="45713" numCol="1" anchor="t" anchorCtr="0" compatLnSpc="1">
              <a:prstTxWarp prst="textNoShape">
                <a:avLst/>
              </a:prstTxWarp>
            </a:bodyPr>
            <a:lstStyle/>
            <a:p>
              <a:pPr defTabSz="914225">
                <a:defRPr/>
              </a:pPr>
              <a:endParaRPr lang="en-US" sz="1800" kern="0" dirty="0">
                <a:latin typeface="Segoe UI"/>
              </a:endParaRPr>
            </a:p>
          </p:txBody>
        </p:sp>
        <p:pic>
          <p:nvPicPr>
            <p:cNvPr id="9" name="Picture 8">
              <a:extLst>
                <a:ext uri="{FF2B5EF4-FFF2-40B4-BE49-F238E27FC236}">
                  <a16:creationId xmlns:a16="http://schemas.microsoft.com/office/drawing/2014/main" id="{4D53EA0F-57BF-43DA-9D5D-F60604555D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82019" y="3575224"/>
              <a:ext cx="743036" cy="680962"/>
            </a:xfrm>
            <a:prstGeom prst="rect">
              <a:avLst/>
            </a:prstGeom>
          </p:spPr>
        </p:pic>
      </p:grpSp>
    </p:spTree>
    <p:extLst>
      <p:ext uri="{BB962C8B-B14F-4D97-AF65-F5344CB8AC3E}">
        <p14:creationId xmlns:p14="http://schemas.microsoft.com/office/powerpoint/2010/main" val="1470870258"/>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Windows Refresh Template">
  <a:themeElements>
    <a:clrScheme name="Custom 94">
      <a:dk1>
        <a:srgbClr val="393939"/>
      </a:dk1>
      <a:lt1>
        <a:srgbClr val="E6E6E6"/>
      </a:lt1>
      <a:dk2>
        <a:srgbClr val="393939"/>
      </a:dk2>
      <a:lt2>
        <a:srgbClr val="FFFFFF"/>
      </a:lt2>
      <a:accent1>
        <a:srgbClr val="0078D7"/>
      </a:accent1>
      <a:accent2>
        <a:srgbClr val="2F2F2F"/>
      </a:accent2>
      <a:accent3>
        <a:srgbClr val="D2D2D2"/>
      </a:accent3>
      <a:accent4>
        <a:srgbClr val="E6E6E6"/>
      </a:accent4>
      <a:accent5>
        <a:srgbClr val="2F2F2F"/>
      </a:accent5>
      <a:accent6>
        <a:srgbClr val="D2D2D2"/>
      </a:accent6>
      <a:hlink>
        <a:srgbClr val="0070C0"/>
      </a:hlink>
      <a:folHlink>
        <a:srgbClr val="0070C0"/>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91440" tIns="45720" rIns="91440" bIns="45720" rtlCol="0">
        <a:spAutoFit/>
      </a:bodyPr>
      <a:lstStyle>
        <a:defPPr algn="l">
          <a:lnSpc>
            <a:spcPct val="90000"/>
          </a:lnSpc>
          <a:spcAft>
            <a:spcPts val="600"/>
          </a:spcAft>
          <a:defRPr sz="2400" dirty="0" err="1" smtClean="0">
            <a:solidFill>
              <a:schemeClr val="tx1"/>
            </a:solidFill>
          </a:defRPr>
        </a:defPPr>
      </a:lstStyle>
    </a:txDef>
  </a:objectDefaults>
  <a:extraClrSchemeLst/>
  <a:extLst>
    <a:ext uri="{05A4C25C-085E-4340-85A3-A5531E510DB2}">
      <thm15:themeFamily xmlns:thm15="http://schemas.microsoft.com/office/thememl/2012/main" name="Storybook-Template_V2" id="{B78952D9-D3C8-423B-8CDF-607AA41EA050}" vid="{A33956D0-9AC8-47A6-9F86-86F261EEAC82}"/>
    </a:ext>
  </a:extLst>
</a:theme>
</file>

<file path=ppt/theme/theme2.xml><?xml version="1.0" encoding="utf-8"?>
<a:theme xmlns:a="http://schemas.openxmlformats.org/drawingml/2006/main" name="1_BCS PPT Template_Draft2">
  <a:themeElements>
    <a:clrScheme name="Custom 70">
      <a:dk1>
        <a:srgbClr val="2F2F2F"/>
      </a:dk1>
      <a:lt1>
        <a:srgbClr val="E6E6E6"/>
      </a:lt1>
      <a:dk2>
        <a:srgbClr val="2F2F2F"/>
      </a:dk2>
      <a:lt2>
        <a:srgbClr val="FFFFFF"/>
      </a:lt2>
      <a:accent1>
        <a:srgbClr val="2D78D7"/>
      </a:accent1>
      <a:accent2>
        <a:srgbClr val="2F2F2F"/>
      </a:accent2>
      <a:accent3>
        <a:srgbClr val="D2D2D2"/>
      </a:accent3>
      <a:accent4>
        <a:srgbClr val="E6E6E6"/>
      </a:accent4>
      <a:accent5>
        <a:srgbClr val="2F2F2F"/>
      </a:accent5>
      <a:accent6>
        <a:srgbClr val="D2D2D2"/>
      </a:accent6>
      <a:hlink>
        <a:srgbClr val="2D78D7"/>
      </a:hlink>
      <a:folHlink>
        <a:srgbClr val="2D78D7"/>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32472" fontAlgn="base">
          <a:lnSpc>
            <a:spcPct val="90000"/>
          </a:lnSpc>
          <a:spcBef>
            <a:spcPct val="0"/>
          </a:spcBef>
          <a:spcAft>
            <a:spcPct val="0"/>
          </a:spcAft>
          <a:defRPr sz="2400" dirty="0" err="1">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CS PPT Template_Draft1" id="{25E5559C-20A3-F040-BBEC-26FBBCC18BE5}" vid="{E5B61576-542A-3346-8098-E9C2B93C655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astSharedByUser xmlns="c9b4e237-69b7-45a7-a368-d6288e445e89">strinen@microsoft.com</LastSharedByUser>
    <LastSharedByTime xmlns="c9b4e237-69b7-45a7-a368-d6288e445e89">2018-03-15T08:38:46+00:00</LastSharedByTime>
    <SharedWithUsers xmlns="c9b4e237-69b7-45a7-a368-d6288e445e89">
      <UserInfo>
        <DisplayName>_SPOCacheRead</DisplayName>
        <AccountId>11</AccountId>
        <AccountType/>
      </UserInfo>
      <UserInfo>
        <DisplayName>Sarah Shapiro</DisplayName>
        <AccountId>1827</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3D34288F8EB2D448C2D3B8DA027F79D" ma:contentTypeVersion="8" ma:contentTypeDescription="Create a new document." ma:contentTypeScope="" ma:versionID="7852196e3ce7f9170f9c421a0bb742d8">
  <xsd:schema xmlns:xsd="http://www.w3.org/2001/XMLSchema" xmlns:xs="http://www.w3.org/2001/XMLSchema" xmlns:p="http://schemas.microsoft.com/office/2006/metadata/properties" xmlns:ns2="17e81e5a-2d2c-45f8-8b51-1365993fa29d" xmlns:ns3="c9b4e237-69b7-45a7-a368-d6288e445e89" targetNamespace="http://schemas.microsoft.com/office/2006/metadata/properties" ma:root="true" ma:fieldsID="31e11cbca9743cd22dbda294eb4bad2e" ns2:_="" ns3:_="">
    <xsd:import namespace="17e81e5a-2d2c-45f8-8b51-1365993fa29d"/>
    <xsd:import namespace="c9b4e237-69b7-45a7-a368-d6288e445e89"/>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3:SharedWithUsers" minOccurs="0"/>
                <xsd:element ref="ns3:SharedWithDetails" minOccurs="0"/>
                <xsd:element ref="ns3:LastSharedByUser" minOccurs="0"/>
                <xsd:element ref="ns3:LastSharedBy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7e81e5a-2d2c-45f8-8b51-1365993fa2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9b4e237-69b7-45a7-a368-d6288e445e89"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LastSharedByUser" ma:index="14" nillable="true" ma:displayName="Last Shared By User" ma:hidden="true" ma:internalName="LastSharedByUser" ma:readOnly="true">
      <xsd:simpleType>
        <xsd:restriction base="dms:Note"/>
      </xsd:simpleType>
    </xsd:element>
    <xsd:element name="LastSharedByTime" ma:index="15" nillable="true" ma:displayName="Last Shared By Time" ma:hidden="true"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9D0DFA1-D6EA-42F5-BF21-804D9EA3F98A}">
  <ds:schemaRef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schemas.microsoft.com/office/2006/metadata/properties"/>
    <ds:schemaRef ds:uri="17e81e5a-2d2c-45f8-8b51-1365993fa29d"/>
    <ds:schemaRef ds:uri="c9b4e237-69b7-45a7-a368-d6288e445e89"/>
    <ds:schemaRef ds:uri="http://purl.org/dc/terms/"/>
    <ds:schemaRef ds:uri="http://www.w3.org/XML/1998/namespace"/>
    <ds:schemaRef ds:uri="http://purl.org/dc/elements/1.1/"/>
  </ds:schemaRefs>
</ds:datastoreItem>
</file>

<file path=customXml/itemProps2.xml><?xml version="1.0" encoding="utf-8"?>
<ds:datastoreItem xmlns:ds="http://schemas.openxmlformats.org/officeDocument/2006/customXml" ds:itemID="{BDA5722E-2225-4A9D-8A09-E0E7BC9ECE6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7e81e5a-2d2c-45f8-8b51-1365993fa29d"/>
    <ds:schemaRef ds:uri="c9b4e237-69b7-45a7-a368-d6288e445e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3A8E343-4103-4D29-A4DE-41A5B328702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5233</Words>
  <Application>Microsoft Office PowerPoint</Application>
  <PresentationFormat>Widescreen</PresentationFormat>
  <Paragraphs>956</Paragraphs>
  <Slides>40</Slides>
  <Notes>40</Notes>
  <HiddenSlides>7</HiddenSlides>
  <MMClips>0</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1</vt:i4>
      </vt:variant>
      <vt:variant>
        <vt:lpstr>Slide Titles</vt:lpstr>
      </vt:variant>
      <vt:variant>
        <vt:i4>40</vt:i4>
      </vt:variant>
    </vt:vector>
  </HeadingPairs>
  <TitlesOfParts>
    <vt:vector size="53" baseType="lpstr">
      <vt:lpstr>Arial</vt:lpstr>
      <vt:lpstr>Calibri</vt:lpstr>
      <vt:lpstr>Segoe UI</vt:lpstr>
      <vt:lpstr>Segoe UI (Body)</vt:lpstr>
      <vt:lpstr>Segoe UI Black</vt:lpstr>
      <vt:lpstr>Segoe UI Light</vt:lpstr>
      <vt:lpstr>Segoe UI Semibold</vt:lpstr>
      <vt:lpstr>Segoe UI Semilight</vt:lpstr>
      <vt:lpstr>Times New Roman</vt:lpstr>
      <vt:lpstr>Wingdings</vt:lpstr>
      <vt:lpstr>Windows Refresh Template</vt:lpstr>
      <vt:lpstr>1_BCS PPT Template_Draft2</vt:lpstr>
      <vt:lpstr>think-cell Slide</vt:lpstr>
      <vt:lpstr> The Cost of Doing Nothing Windows 10 Pro Device Refresh Opportunity</vt:lpstr>
      <vt:lpstr>Windows 10 Pro device refresh opportunity</vt:lpstr>
      <vt:lpstr>The SMB device refresh partner profitability opportunity</vt:lpstr>
      <vt:lpstr>The SMB device refresh opportunity</vt:lpstr>
      <vt:lpstr>Windows 10 Pro devices – the foundation for your managed services</vt:lpstr>
      <vt:lpstr>The Cost of Doing Nothing for SMBs ready for refresh</vt:lpstr>
      <vt:lpstr>Old devices are costing your customers</vt:lpstr>
      <vt:lpstr>Benefits of new Windows 10 Pro devices</vt:lpstr>
      <vt:lpstr>Windows 10 Pro accelerates digital transformation </vt:lpstr>
      <vt:lpstr>New devices boost productivity and help secure your customer’s business</vt:lpstr>
      <vt:lpstr>Empower your customers to get more done Windows 10 Pro devices </vt:lpstr>
      <vt:lpstr>Empower your customers to protect what they’ve built Windows 10 Pro devices</vt:lpstr>
      <vt:lpstr>Windows 7 security features: Outdated for today’s security threats </vt:lpstr>
      <vt:lpstr>Windows 10 Pro security on legacy devices: Old hardware can be limiting </vt:lpstr>
      <vt:lpstr>Windows 10 Pro on Modern Devices: The most secure Windows ever </vt:lpstr>
      <vt:lpstr>THE MICROSOFT INTELLIGENT SECURITY GRAPH</vt:lpstr>
      <vt:lpstr>Simple and flexible management Windows 10 Pro devices </vt:lpstr>
      <vt:lpstr>Get the advantages of new 8th Generation Intel® Core™ vPro™ Processors </vt:lpstr>
      <vt:lpstr>Find the right device for every customer’s needs</vt:lpstr>
      <vt:lpstr>Digital transformation upsell opportunities</vt:lpstr>
      <vt:lpstr>PowerPoint Presentation</vt:lpstr>
      <vt:lpstr>The New Office 2016 apps do more for you</vt:lpstr>
      <vt:lpstr>Office 365 is your complete office in the cloud</vt:lpstr>
      <vt:lpstr>Find the Office that's right for your Business</vt:lpstr>
      <vt:lpstr>Microsoft 365 | Bringing together best in class solutions </vt:lpstr>
      <vt:lpstr>Microsoft 365 Enterprise </vt:lpstr>
      <vt:lpstr>Microsoft 365 plans in commercial overview</vt:lpstr>
      <vt:lpstr>Case studies</vt:lpstr>
      <vt:lpstr>PowerPoint Presentation</vt:lpstr>
      <vt:lpstr>PowerPoint Presentation</vt:lpstr>
      <vt:lpstr>Next steps to capture the SMB device refresh opportunity</vt:lpstr>
      <vt:lpstr>Generate profitable engagements with Windows 10 Pro devices </vt:lpstr>
      <vt:lpstr>The Cost of Doing Nothing – Windows 10 Pro Devices</vt:lpstr>
      <vt:lpstr>The Cost of Doing Nothing – Windows 10 Pro Devices</vt:lpstr>
      <vt:lpstr>The Cost of Doing Nothing - Windows 10 Pro Devices</vt:lpstr>
      <vt:lpstr>The Cost of Doing Nothing – Windows 10 Pro Devices</vt:lpstr>
      <vt:lpstr>The Cost of Doing Nothing materials available</vt:lpstr>
      <vt:lpstr>PowerPoint Presentation</vt:lpstr>
      <vt:lpstr>Next steps</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Cost of Doing Nothing Windows 10 Pro Device Refresh Opportunity</dc:title>
  <dc:subject/>
  <dc:creator/>
  <cp:keywords/>
  <dc:description/>
  <cp:lastModifiedBy/>
  <cp:revision>37</cp:revision>
  <dcterms:modified xsi:type="dcterms:W3CDTF">2018-11-29T12:04:05Z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1cd454bacc149bfbcfd764edd279de7">
    <vt:lpwstr/>
  </property>
  <property fmtid="{D5CDD505-2E9C-101B-9397-08002B2CF9AE}" pid="3" name="TaxKeyword">
    <vt:lpwstr/>
  </property>
  <property fmtid="{D5CDD505-2E9C-101B-9397-08002B2CF9AE}" pid="4" name="MSIP_Label_f42aa342-8706-4288-bd11-ebb85995028c_Application">
    <vt:lpwstr>Microsoft Azure Information Protection</vt:lpwstr>
  </property>
  <property fmtid="{D5CDD505-2E9C-101B-9397-08002B2CF9AE}" pid="5" name="_dlc_policyId">
    <vt:lpwstr/>
  </property>
  <property fmtid="{D5CDD505-2E9C-101B-9397-08002B2CF9AE}" pid="6" name="Region">
    <vt:lpwstr/>
  </property>
  <property fmtid="{D5CDD505-2E9C-101B-9397-08002B2CF9AE}" pid="7" name="MSIP_Label_f42aa342-8706-4288-bd11-ebb85995028c_Enabled">
    <vt:lpwstr>True</vt:lpwstr>
  </property>
  <property fmtid="{D5CDD505-2E9C-101B-9397-08002B2CF9AE}" pid="8" name="ItemType">
    <vt:lpwstr>20;#presentations|317da5a4-398e-4c38-b265-afd519770055;#10;#training materials|806588bc-f86d-4a67-aeb8-7206d3434c40;#576;#value propositions|99e199e1-b5cd-426c-988a-5bb8bd83415b</vt:lpwstr>
  </property>
  <property fmtid="{D5CDD505-2E9C-101B-9397-08002B2CF9AE}" pid="9" name="Confidentiality">
    <vt:lpwstr>338;#partner ready|207d4327-6b5f-454c-8f06-5ab2802d5700</vt:lpwstr>
  </property>
  <property fmtid="{D5CDD505-2E9C-101B-9397-08002B2CF9AE}" pid="10" name="ContentTypeId">
    <vt:lpwstr>0x010100D3D34288F8EB2D448C2D3B8DA027F79D</vt:lpwstr>
  </property>
  <property fmtid="{D5CDD505-2E9C-101B-9397-08002B2CF9AE}" pid="11" name="bc28b5f076654a3b96073bbbebfeb8c9">
    <vt:lpwstr/>
  </property>
  <property fmtid="{D5CDD505-2E9C-101B-9397-08002B2CF9AE}" pid="12" name="LearningDeliveryMethod">
    <vt:lpwstr/>
  </property>
  <property fmtid="{D5CDD505-2E9C-101B-9397-08002B2CF9AE}" pid="13" name="SalesGeography">
    <vt:lpwstr/>
  </property>
  <property fmtid="{D5CDD505-2E9C-101B-9397-08002B2CF9AE}" pid="14" name="MSProducts">
    <vt:lpwstr/>
  </property>
  <property fmtid="{D5CDD505-2E9C-101B-9397-08002B2CF9AE}" pid="15" name="Industries">
    <vt:lpwstr/>
  </property>
  <property fmtid="{D5CDD505-2E9C-101B-9397-08002B2CF9AE}" pid="16" name="Roles">
    <vt:lpwstr/>
  </property>
  <property fmtid="{D5CDD505-2E9C-101B-9397-08002B2CF9AE}" pid="17" name="j4d667fb28274e85b2214f6e751c8d1f">
    <vt:lpwstr/>
  </property>
  <property fmtid="{D5CDD505-2E9C-101B-9397-08002B2CF9AE}" pid="18" name="Competitors">
    <vt:lpwstr/>
  </property>
  <property fmtid="{D5CDD505-2E9C-101B-9397-08002B2CF9AE}" pid="19" name="SMSGDomain">
    <vt:lpwstr>180;#Windows Domain|394afea1-7a30-43aa-ba56-b48b78e065b4;#179;#Windows Division|02060bcf-ed70-4849-aa5b-8abb20bff174;#258;#Marketing and Operations|4e55053f-00bf-4a09-94d0-fbe9f56e7b2c</vt:lpwstr>
  </property>
  <property fmtid="{D5CDD505-2E9C-101B-9397-08002B2CF9AE}" pid="20" name="ItemRetentionFormula">
    <vt:lpwstr/>
  </property>
  <property fmtid="{D5CDD505-2E9C-101B-9397-08002B2CF9AE}" pid="21" name="MSIP_Label_f42aa342-8706-4288-bd11-ebb85995028c_SetDate">
    <vt:lpwstr>2017-11-03T04:17:13.2209701Z</vt:lpwstr>
  </property>
  <property fmtid="{D5CDD505-2E9C-101B-9397-08002B2CF9AE}" pid="22" name="BusinessArchitecture">
    <vt:lpwstr/>
  </property>
  <property fmtid="{D5CDD505-2E9C-101B-9397-08002B2CF9AE}" pid="23" name="SMSGTags">
    <vt:lpwstr/>
  </property>
  <property fmtid="{D5CDD505-2E9C-101B-9397-08002B2CF9AE}" pid="24" name="j031aa32f4154c8c9a646efae715ebde">
    <vt:lpwstr/>
  </property>
  <property fmtid="{D5CDD505-2E9C-101B-9397-08002B2CF9AE}" pid="25" name="_dlc_DocIdItemGuid">
    <vt:lpwstr>09ef6613-7a98-4d58-bc40-652bac5cc81b</vt:lpwstr>
  </property>
  <property fmtid="{D5CDD505-2E9C-101B-9397-08002B2CF9AE}" pid="26" name="Products">
    <vt:lpwstr>183;#Windows (family)|11182676-d3c8-405d-bf7b-bf8604ca2c9e;#3027;#Windows 10|d367191d-72a3-43b9-a75c-4ec35baf2ce8</vt:lpwstr>
  </property>
  <property fmtid="{D5CDD505-2E9C-101B-9397-08002B2CF9AE}" pid="27" name="MSIP_Label_f42aa342-8706-4288-bd11-ebb85995028c_Name">
    <vt:lpwstr>General</vt:lpwstr>
  </property>
  <property fmtid="{D5CDD505-2E9C-101B-9397-08002B2CF9AE}" pid="28" name="EnterpriseDomainTags">
    <vt:lpwstr/>
  </property>
  <property fmtid="{D5CDD505-2E9C-101B-9397-08002B2CF9AE}" pid="29" name="l311460e3fdf46688abc31ddb7bdc05a">
    <vt:lpwstr/>
  </property>
  <property fmtid="{D5CDD505-2E9C-101B-9397-08002B2CF9AE}" pid="30" name="MSIP_Label_f42aa342-8706-4288-bd11-ebb85995028c_SiteId">
    <vt:lpwstr>72f988bf-86f1-41af-91ab-2d7cd011db47</vt:lpwstr>
  </property>
  <property fmtid="{D5CDD505-2E9C-101B-9397-08002B2CF9AE}" pid="31" name="MSIP_Label_f42aa342-8706-4288-bd11-ebb85995028c_Extended_MSFT_Method">
    <vt:lpwstr>Automatic</vt:lpwstr>
  </property>
  <property fmtid="{D5CDD505-2E9C-101B-9397-08002B2CF9AE}" pid="32" name="WorkflowChangePath">
    <vt:lpwstr>4c942473-d120-4286-a51a-b65ad3d92ffb,8;4c942473-d120-4286-a51a-b65ad3d92ffb,12;4c942473-d120-4286-a51a-b65ad3d92ffb,19;4c942473-d120-4286-a51a-b65ad3d92ffb,26;4c942473-d120-4286-a51a-b65ad3d92ffb,28;4c942473-d120-4286-a51a-b65ad3d92ffb,30;4c942473-d120-42</vt:lpwstr>
  </property>
  <property fmtid="{D5CDD505-2E9C-101B-9397-08002B2CF9AE}" pid="33" name="la4444b61d19467597d63190b69ac227">
    <vt:lpwstr/>
  </property>
  <property fmtid="{D5CDD505-2E9C-101B-9397-08002B2CF9AE}" pid="34" name="ActivitiesAndPrograms">
    <vt:lpwstr>184;#Microsoft product launch campaigns|e634bb7f-b77b-4305-b346-03da1c4c6f6e</vt:lpwstr>
  </property>
  <property fmtid="{D5CDD505-2E9C-101B-9397-08002B2CF9AE}" pid="35" name="Segments">
    <vt:lpwstr/>
  </property>
  <property fmtid="{D5CDD505-2E9C-101B-9397-08002B2CF9AE}" pid="36" name="Partners">
    <vt:lpwstr/>
  </property>
  <property fmtid="{D5CDD505-2E9C-101B-9397-08002B2CF9AE}" pid="37" name="Topics">
    <vt:lpwstr/>
  </property>
  <property fmtid="{D5CDD505-2E9C-101B-9397-08002B2CF9AE}" pid="38" name="Groups">
    <vt:lpwstr>181;#SMSG Readiness|c6595b84-b463-470a-bb46-2a47364645be;#182;#Windows Business Group|0345b95b-a01a-476d-9ed3-4bc6428075b5</vt:lpwstr>
  </property>
  <property fmtid="{D5CDD505-2E9C-101B-9397-08002B2CF9AE}" pid="39" name="MSProductsTaxHTField0">
    <vt:lpwstr/>
  </property>
  <property fmtid="{D5CDD505-2E9C-101B-9397-08002B2CF9AE}" pid="40" name="Languages">
    <vt:lpwstr/>
  </property>
  <property fmtid="{D5CDD505-2E9C-101B-9397-08002B2CF9AE}" pid="41" name="_docset_NoMedatataSyncRequired">
    <vt:lpwstr>False</vt:lpwstr>
  </property>
  <property fmtid="{D5CDD505-2E9C-101B-9397-08002B2CF9AE}" pid="42" name="messageframeworktype">
    <vt:lpwstr/>
  </property>
  <property fmtid="{D5CDD505-2E9C-101B-9397-08002B2CF9AE}" pid="43" name="MSLanguage">
    <vt:lpwstr/>
  </property>
  <property fmtid="{D5CDD505-2E9C-101B-9397-08002B2CF9AE}" pid="44" name="cb7870d3641f4a52807a63577a9c1b08">
    <vt:lpwstr/>
  </property>
  <property fmtid="{D5CDD505-2E9C-101B-9397-08002B2CF9AE}" pid="45" name="MSIP_Label_f42aa342-8706-4288-bd11-ebb85995028c_Owner">
    <vt:lpwstr>losadler@microsoft.com</vt:lpwstr>
  </property>
  <property fmtid="{D5CDD505-2E9C-101B-9397-08002B2CF9AE}" pid="46" name="TechnicalLevel">
    <vt:lpwstr/>
  </property>
  <property fmtid="{D5CDD505-2E9C-101B-9397-08002B2CF9AE}" pid="47" name="Audiences">
    <vt:lpwstr>199;#small and medium businesses|e51c11b8-7e3f-446f-bf9c-3067e1ee0a26;#196;#partners|1d23b997-60ce-4cfd-9201-15f1ad449e79</vt:lpwstr>
  </property>
  <property fmtid="{D5CDD505-2E9C-101B-9397-08002B2CF9AE}" pid="48" name="LearningOrganization">
    <vt:lpwstr/>
  </property>
  <property fmtid="{D5CDD505-2E9C-101B-9397-08002B2CF9AE}" pid="49" name="Sensitivity">
    <vt:lpwstr>General</vt:lpwstr>
  </property>
  <property fmtid="{D5CDD505-2E9C-101B-9397-08002B2CF9AE}" pid="50" name="EmployeeRole">
    <vt:lpwstr/>
  </property>
</Properties>
</file>